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 id="2147483694" r:id="rId5"/>
  </p:sldMasterIdLst>
  <p:notesMasterIdLst>
    <p:notesMasterId r:id="rId12"/>
  </p:notesMasterIdLst>
  <p:sldIdLst>
    <p:sldId id="302" r:id="rId6"/>
    <p:sldId id="2134805663" r:id="rId7"/>
    <p:sldId id="2134805665" r:id="rId8"/>
    <p:sldId id="2134805664" r:id="rId9"/>
    <p:sldId id="2134805666" r:id="rId10"/>
    <p:sldId id="282" r:id="rId11"/>
  </p:sldIdLst>
  <p:sldSz cx="12192000" cy="6858000"/>
  <p:notesSz cx="6858000" cy="9144000"/>
  <p:embeddedFontLst>
    <p:embeddedFont>
      <p:font typeface="Bai Jamjuree" panose="020B0502040204020203" charset="-34"/>
      <p:regular r:id="rId13"/>
      <p:bold r:id="rId14"/>
      <p:italic r:id="rId15"/>
      <p:boldItalic r:id="rId16"/>
    </p:embeddedFont>
    <p:embeddedFont>
      <p:font typeface="Bai Jamjuree SemiBold" panose="020B0502040204020203" charset="-34"/>
      <p:regular r:id="rId17"/>
      <p:bold r:id="rId18"/>
      <p:italic r:id="rId19"/>
      <p:boldItalic r:id="rId20"/>
    </p:embeddedFont>
    <p:embeddedFont>
      <p:font typeface="Roboto" panose="02000000000000000000" pitchFamily="2" charset="0"/>
      <p:regular r:id="rId21"/>
      <p:bold r:id="rId22"/>
      <p:italic r:id="rId23"/>
      <p:boldItalic r:id="rId24"/>
    </p:embeddedFont>
    <p:embeddedFont>
      <p:font typeface="Roboto Light" panose="02000000000000000000" pitchFamily="2" charset="0"/>
      <p:regular r:id="rId25"/>
      <p:italic r:id="rId2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B0AF"/>
    <a:srgbClr val="C5A142"/>
    <a:srgbClr val="C5A042"/>
    <a:srgbClr val="25323E"/>
    <a:srgbClr val="C6A148"/>
    <a:srgbClr val="313A45"/>
    <a:srgbClr val="C5A149"/>
    <a:srgbClr val="E3C38E"/>
    <a:srgbClr val="FBEF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27C871-93FD-4B54-B37E-21250F3EFCFC}" v="3" dt="2026-04-23T13:56:27.45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2.fntdata"/><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7.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Arquin" userId="f6bf5332-d24a-4402-8b52-597ce0a53f11" providerId="ADAL" clId="{BA04271E-86BD-4529-982F-06286C4CB253}"/>
    <pc:docChg chg="undo custSel addSld delSld modSld sldOrd">
      <pc:chgData name="Justine Arquin" userId="f6bf5332-d24a-4402-8b52-597ce0a53f11" providerId="ADAL" clId="{BA04271E-86BD-4529-982F-06286C4CB253}" dt="2026-04-23T13:56:33.802" v="708" actId="20577"/>
      <pc:docMkLst>
        <pc:docMk/>
      </pc:docMkLst>
      <pc:sldChg chg="modSp del mod">
        <pc:chgData name="Justine Arquin" userId="f6bf5332-d24a-4402-8b52-597ce0a53f11" providerId="ADAL" clId="{BA04271E-86BD-4529-982F-06286C4CB253}" dt="2026-04-23T13:50:23.785" v="657" actId="47"/>
        <pc:sldMkLst>
          <pc:docMk/>
          <pc:sldMk cId="2596771166" sldId="261"/>
        </pc:sldMkLst>
      </pc:sldChg>
      <pc:sldChg chg="add del">
        <pc:chgData name="Justine Arquin" userId="f6bf5332-d24a-4402-8b52-597ce0a53f11" providerId="ADAL" clId="{BA04271E-86BD-4529-982F-06286C4CB253}" dt="2026-04-08T12:16:23.073" v="530" actId="47"/>
        <pc:sldMkLst>
          <pc:docMk/>
          <pc:sldMk cId="3966611498" sldId="282"/>
        </pc:sldMkLst>
      </pc:sldChg>
      <pc:sldChg chg="modSp mod">
        <pc:chgData name="Justine Arquin" userId="f6bf5332-d24a-4402-8b52-597ce0a53f11" providerId="ADAL" clId="{BA04271E-86BD-4529-982F-06286C4CB253}" dt="2026-04-23T13:50:40.214" v="661" actId="1076"/>
        <pc:sldMkLst>
          <pc:docMk/>
          <pc:sldMk cId="2407376404" sldId="302"/>
        </pc:sldMkLst>
        <pc:spChg chg="mod">
          <ac:chgData name="Justine Arquin" userId="f6bf5332-d24a-4402-8b52-597ce0a53f11" providerId="ADAL" clId="{BA04271E-86BD-4529-982F-06286C4CB253}" dt="2026-04-23T13:50:36.023" v="660" actId="20577"/>
          <ac:spMkLst>
            <pc:docMk/>
            <pc:sldMk cId="2407376404" sldId="302"/>
            <ac:spMk id="3" creationId="{EADDAF77-3104-75B2-0C1E-8878B89CB75C}"/>
          </ac:spMkLst>
        </pc:spChg>
        <pc:picChg chg="mod">
          <ac:chgData name="Justine Arquin" userId="f6bf5332-d24a-4402-8b52-597ce0a53f11" providerId="ADAL" clId="{BA04271E-86BD-4529-982F-06286C4CB253}" dt="2026-04-23T13:50:40.214" v="661" actId="1076"/>
          <ac:picMkLst>
            <pc:docMk/>
            <pc:sldMk cId="2407376404" sldId="302"/>
            <ac:picMk id="4" creationId="{913A68F5-90AB-9FBA-3FC6-778ACC05CE3E}"/>
          </ac:picMkLst>
        </pc:picChg>
      </pc:sldChg>
      <pc:sldChg chg="addSp modSp del mod">
        <pc:chgData name="Justine Arquin" userId="f6bf5332-d24a-4402-8b52-597ce0a53f11" providerId="ADAL" clId="{BA04271E-86BD-4529-982F-06286C4CB253}" dt="2026-04-23T13:50:20.151" v="655" actId="47"/>
        <pc:sldMkLst>
          <pc:docMk/>
          <pc:sldMk cId="1007581695" sldId="303"/>
        </pc:sldMkLst>
      </pc:sldChg>
      <pc:sldChg chg="addSp delSp modSp add del mod">
        <pc:chgData name="Justine Arquin" userId="f6bf5332-d24a-4402-8b52-597ce0a53f11" providerId="ADAL" clId="{BA04271E-86BD-4529-982F-06286C4CB253}" dt="2026-04-23T13:50:20.898" v="656" actId="47"/>
        <pc:sldMkLst>
          <pc:docMk/>
          <pc:sldMk cId="2376657963" sldId="304"/>
        </pc:sldMkLst>
      </pc:sldChg>
      <pc:sldChg chg="modSp add del mod">
        <pc:chgData name="Justine Arquin" userId="f6bf5332-d24a-4402-8b52-597ce0a53f11" providerId="ADAL" clId="{BA04271E-86BD-4529-982F-06286C4CB253}" dt="2026-04-23T13:50:19.217" v="654" actId="47"/>
        <pc:sldMkLst>
          <pc:docMk/>
          <pc:sldMk cId="88895916" sldId="305"/>
        </pc:sldMkLst>
      </pc:sldChg>
      <pc:sldChg chg="add del">
        <pc:chgData name="Justine Arquin" userId="f6bf5332-d24a-4402-8b52-597ce0a53f11" providerId="ADAL" clId="{BA04271E-86BD-4529-982F-06286C4CB253}" dt="2026-04-23T13:50:24.685" v="658" actId="47"/>
        <pc:sldMkLst>
          <pc:docMk/>
          <pc:sldMk cId="2813357361" sldId="2134805635"/>
        </pc:sldMkLst>
      </pc:sldChg>
      <pc:sldChg chg="modSp add mod">
        <pc:chgData name="Justine Arquin" userId="f6bf5332-d24a-4402-8b52-597ce0a53f11" providerId="ADAL" clId="{BA04271E-86BD-4529-982F-06286C4CB253}" dt="2026-04-23T13:55:44.668" v="699" actId="20577"/>
        <pc:sldMkLst>
          <pc:docMk/>
          <pc:sldMk cId="921214327" sldId="2134805663"/>
        </pc:sldMkLst>
        <pc:spChg chg="mod">
          <ac:chgData name="Justine Arquin" userId="f6bf5332-d24a-4402-8b52-597ce0a53f11" providerId="ADAL" clId="{BA04271E-86BD-4529-982F-06286C4CB253}" dt="2026-04-23T13:55:44.668" v="699" actId="20577"/>
          <ac:spMkLst>
            <pc:docMk/>
            <pc:sldMk cId="921214327" sldId="2134805663"/>
            <ac:spMk id="8" creationId="{3D43D86E-188A-0A47-EE9A-FFA0B05E284E}"/>
          </ac:spMkLst>
        </pc:spChg>
      </pc:sldChg>
      <pc:sldChg chg="modSp add mod">
        <pc:chgData name="Justine Arquin" userId="f6bf5332-d24a-4402-8b52-597ce0a53f11" providerId="ADAL" clId="{BA04271E-86BD-4529-982F-06286C4CB253}" dt="2026-04-23T13:56:33.802" v="708" actId="20577"/>
        <pc:sldMkLst>
          <pc:docMk/>
          <pc:sldMk cId="1132609368" sldId="2134805664"/>
        </pc:sldMkLst>
        <pc:spChg chg="mod">
          <ac:chgData name="Justine Arquin" userId="f6bf5332-d24a-4402-8b52-597ce0a53f11" providerId="ADAL" clId="{BA04271E-86BD-4529-982F-06286C4CB253}" dt="2026-04-23T13:56:33.802" v="708" actId="20577"/>
          <ac:spMkLst>
            <pc:docMk/>
            <pc:sldMk cId="1132609368" sldId="2134805664"/>
            <ac:spMk id="8" creationId="{8DBC6A31-0C82-CCB1-CA66-1FAE7374F99F}"/>
          </ac:spMkLst>
        </pc:spChg>
      </pc:sldChg>
      <pc:sldChg chg="add ord">
        <pc:chgData name="Justine Arquin" userId="f6bf5332-d24a-4402-8b52-597ce0a53f11" providerId="ADAL" clId="{BA04271E-86BD-4529-982F-06286C4CB253}" dt="2026-04-23T13:52:12.018" v="663"/>
        <pc:sldMkLst>
          <pc:docMk/>
          <pc:sldMk cId="3896145948" sldId="2134805665"/>
        </pc:sldMkLst>
      </pc:sldChg>
      <pc:sldChg chg="add">
        <pc:chgData name="Justine Arquin" userId="f6bf5332-d24a-4402-8b52-597ce0a53f11" providerId="ADAL" clId="{BA04271E-86BD-4529-982F-06286C4CB253}" dt="2026-04-23T13:50:09.468" v="653"/>
        <pc:sldMkLst>
          <pc:docMk/>
          <pc:sldMk cId="514299303" sldId="2134805666"/>
        </pc:sldMkLst>
      </pc:sldChg>
      <pc:sldMasterChg chg="delSldLayout">
        <pc:chgData name="Justine Arquin" userId="f6bf5332-d24a-4402-8b52-597ce0a53f11" providerId="ADAL" clId="{BA04271E-86BD-4529-982F-06286C4CB253}" dt="2026-04-23T13:50:24.685" v="658" actId="47"/>
        <pc:sldMasterMkLst>
          <pc:docMk/>
          <pc:sldMasterMk cId="1760699577" sldId="2147483648"/>
        </pc:sldMasterMkLst>
        <pc:sldLayoutChg chg="del">
          <pc:chgData name="Justine Arquin" userId="f6bf5332-d24a-4402-8b52-597ce0a53f11" providerId="ADAL" clId="{BA04271E-86BD-4529-982F-06286C4CB253}" dt="2026-04-23T13:50:24.685" v="658" actId="47"/>
          <pc:sldLayoutMkLst>
            <pc:docMk/>
            <pc:sldMasterMk cId="1760699577" sldId="2147483648"/>
            <pc:sldLayoutMk cId="2879501225" sldId="214748370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wondercar-my.sharepoint.com/personal/onedrive_wondercar_be/Documents/Wondercar/3.%20Marketing/Wonder%20Robot/2026/Brainstorming/Feedback%20WR%20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wondercar-my.sharepoint.com/personal/onedrive_wondercar_be/Documents/Wondercar/3.%20Marketing/Wonder%20Robot/2025/FEEDBACK%20RESEAU%202025/Feedback%20WR%20202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Feuil9!$A$3:$A$5</c:f>
              <c:strCache>
                <c:ptCount val="3"/>
                <c:pt idx="0">
                  <c:v>Autre: le but est intéressant, la démarche aussi, mais peu d'impact au final</c:v>
                </c:pt>
                <c:pt idx="1">
                  <c:v>Contre</c:v>
                </c:pt>
                <c:pt idx="2">
                  <c:v>Pour</c:v>
                </c:pt>
              </c:strCache>
            </c:strRef>
          </c:cat>
          <c:val>
            <c:numRef>
              <c:f>Feuil9!$B$3:$B$5</c:f>
              <c:numCache>
                <c:formatCode>General</c:formatCode>
                <c:ptCount val="3"/>
                <c:pt idx="0">
                  <c:v>1</c:v>
                </c:pt>
                <c:pt idx="1">
                  <c:v>0</c:v>
                </c:pt>
                <c:pt idx="2">
                  <c:v>21</c:v>
                </c:pt>
              </c:numCache>
            </c:numRef>
          </c:val>
          <c:extLst>
            <c:ext xmlns:c16="http://schemas.microsoft.com/office/drawing/2014/chart" uri="{C3380CC4-5D6E-409C-BE32-E72D297353CC}">
              <c16:uniqueId val="{00000000-8D6B-48F6-9C25-EAB81AE5744D}"/>
            </c:ext>
          </c:extLst>
        </c:ser>
        <c:dLbls>
          <c:showLegendKey val="0"/>
          <c:showVal val="0"/>
          <c:showCatName val="0"/>
          <c:showSerName val="0"/>
          <c:showPercent val="0"/>
          <c:showBubbleSize val="0"/>
        </c:dLbls>
        <c:gapWidth val="182"/>
        <c:axId val="285878975"/>
        <c:axId val="285872735"/>
      </c:barChart>
      <c:catAx>
        <c:axId val="285878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285872735"/>
        <c:crosses val="autoZero"/>
        <c:auto val="1"/>
        <c:lblAlgn val="ctr"/>
        <c:lblOffset val="100"/>
        <c:noMultiLvlLbl val="0"/>
      </c:catAx>
      <c:valAx>
        <c:axId val="2858727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58789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Feuil9!$B$9</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Feuil9!$A$10:$A$12</c:f>
              <c:strCache>
                <c:ptCount val="3"/>
                <c:pt idx="0">
                  <c:v>“Het doel is interessant, de aanpak ook, maar uiteindelijk weinig impact.”</c:v>
                </c:pt>
                <c:pt idx="1">
                  <c:v>Voor</c:v>
                </c:pt>
                <c:pt idx="2">
                  <c:v>Tegen</c:v>
                </c:pt>
              </c:strCache>
            </c:strRef>
          </c:cat>
          <c:val>
            <c:numRef>
              <c:f>Feuil9!$B$10:$B$12</c:f>
              <c:numCache>
                <c:formatCode>General</c:formatCode>
                <c:ptCount val="3"/>
                <c:pt idx="0">
                  <c:v>1</c:v>
                </c:pt>
                <c:pt idx="1">
                  <c:v>0</c:v>
                </c:pt>
                <c:pt idx="2">
                  <c:v>21</c:v>
                </c:pt>
              </c:numCache>
            </c:numRef>
          </c:val>
          <c:extLst>
            <c:ext xmlns:c16="http://schemas.microsoft.com/office/drawing/2014/chart" uri="{C3380CC4-5D6E-409C-BE32-E72D297353CC}">
              <c16:uniqueId val="{00000000-0195-4F81-96F3-391BB1C9D6EE}"/>
            </c:ext>
          </c:extLst>
        </c:ser>
        <c:dLbls>
          <c:showLegendKey val="0"/>
          <c:showVal val="0"/>
          <c:showCatName val="0"/>
          <c:showSerName val="0"/>
          <c:showPercent val="0"/>
          <c:showBubbleSize val="0"/>
        </c:dLbls>
        <c:gapWidth val="182"/>
        <c:axId val="1273026128"/>
        <c:axId val="1273028048"/>
      </c:barChart>
      <c:catAx>
        <c:axId val="127302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273028048"/>
        <c:crosses val="autoZero"/>
        <c:auto val="1"/>
        <c:lblAlgn val="ctr"/>
        <c:lblOffset val="100"/>
        <c:noMultiLvlLbl val="0"/>
      </c:catAx>
      <c:valAx>
        <c:axId val="1273028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73026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F9D80A-9035-1443-8589-66AEEDC879C2}" type="datetimeFigureOut">
              <a:rPr lang="fr-FR" smtClean="0"/>
              <a:t>23/04/2026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3938C-18CD-274D-85BC-82440D6951AC}" type="slidenum">
              <a:rPr lang="fr-FR" smtClean="0"/>
              <a:t>‹N°›</a:t>
            </a:fld>
            <a:endParaRPr lang="fr-FR"/>
          </a:p>
        </p:txBody>
      </p:sp>
    </p:spTree>
    <p:extLst>
      <p:ext uri="{BB962C8B-B14F-4D97-AF65-F5344CB8AC3E}">
        <p14:creationId xmlns:p14="http://schemas.microsoft.com/office/powerpoint/2010/main" val="2673530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8583938C-18CD-274D-85BC-82440D6951AC}" type="slidenum">
              <a:rPr lang="fr-FR" smtClean="0"/>
              <a:t>2</a:t>
            </a:fld>
            <a:endParaRPr lang="fr-FR"/>
          </a:p>
        </p:txBody>
      </p:sp>
    </p:spTree>
    <p:extLst>
      <p:ext uri="{BB962C8B-B14F-4D97-AF65-F5344CB8AC3E}">
        <p14:creationId xmlns:p14="http://schemas.microsoft.com/office/powerpoint/2010/main" val="1508522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_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896735-DDEE-20F7-0BB1-559031E840AF}"/>
              </a:ext>
            </a:extLst>
          </p:cNvPr>
          <p:cNvSpPr/>
          <p:nvPr userDrawn="1"/>
        </p:nvSpPr>
        <p:spPr>
          <a:xfrm>
            <a:off x="0" y="0"/>
            <a:ext cx="12192000" cy="6858000"/>
          </a:xfrm>
          <a:prstGeom prst="rect">
            <a:avLst/>
          </a:prstGeom>
          <a:solidFill>
            <a:srgbClr val="25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5323E"/>
              </a:solidFill>
            </a:endParaRPr>
          </a:p>
        </p:txBody>
      </p:sp>
      <p:pic>
        <p:nvPicPr>
          <p:cNvPr id="9" name="Image 8">
            <a:extLst>
              <a:ext uri="{FF2B5EF4-FFF2-40B4-BE49-F238E27FC236}">
                <a16:creationId xmlns:a16="http://schemas.microsoft.com/office/drawing/2014/main" id="{EE9811AF-5BA5-DA32-4B95-1D86C84B7619}"/>
              </a:ext>
            </a:extLst>
          </p:cNvPr>
          <p:cNvPicPr>
            <a:picLocks noChangeAspect="1"/>
          </p:cNvPicPr>
          <p:nvPr userDrawn="1"/>
        </p:nvPicPr>
        <p:blipFill>
          <a:blip r:embed="rId2"/>
          <a:stretch>
            <a:fillRect/>
          </a:stretch>
        </p:blipFill>
        <p:spPr>
          <a:xfrm>
            <a:off x="2327808" y="-389344"/>
            <a:ext cx="7536378" cy="7536378"/>
          </a:xfrm>
          <a:prstGeom prst="rect">
            <a:avLst/>
          </a:prstGeom>
        </p:spPr>
      </p:pic>
      <p:sp>
        <p:nvSpPr>
          <p:cNvPr id="2" name="Titre 1">
            <a:extLst>
              <a:ext uri="{FF2B5EF4-FFF2-40B4-BE49-F238E27FC236}">
                <a16:creationId xmlns:a16="http://schemas.microsoft.com/office/drawing/2014/main" id="{F69BFEFE-F29E-DE8C-E4FB-BC2F851657E1}"/>
              </a:ext>
            </a:extLst>
          </p:cNvPr>
          <p:cNvSpPr>
            <a:spLocks noGrp="1"/>
          </p:cNvSpPr>
          <p:nvPr>
            <p:ph type="ctrTitle" hasCustomPrompt="1"/>
          </p:nvPr>
        </p:nvSpPr>
        <p:spPr>
          <a:xfrm>
            <a:off x="2733040" y="1452092"/>
            <a:ext cx="6705599" cy="2387600"/>
          </a:xfrm>
        </p:spPr>
        <p:txBody>
          <a:bodyPr anchor="b">
            <a:noAutofit/>
          </a:bodyPr>
          <a:lstStyle>
            <a:lvl1pPr algn="ctr">
              <a:defRPr sz="4500" b="1" i="0" baseline="0">
                <a:solidFill>
                  <a:srgbClr val="25323E"/>
                </a:solidFill>
                <a:latin typeface="Bai Jamjuree" pitchFamily="2" charset="-34"/>
                <a:cs typeface="Bai Jamjuree" pitchFamily="2" charset="-34"/>
              </a:defRPr>
            </a:lvl1pPr>
          </a:lstStyle>
          <a:p>
            <a:r>
              <a:rPr lang="fr-FR"/>
              <a:t>Modifiez le style </a:t>
            </a:r>
            <a:br>
              <a:rPr lang="fr-FR"/>
            </a:br>
            <a:r>
              <a:rPr lang="fr-FR"/>
              <a:t>du titre</a:t>
            </a:r>
          </a:p>
        </p:txBody>
      </p:sp>
      <p:sp>
        <p:nvSpPr>
          <p:cNvPr id="3" name="Sous-titre 2">
            <a:extLst>
              <a:ext uri="{FF2B5EF4-FFF2-40B4-BE49-F238E27FC236}">
                <a16:creationId xmlns:a16="http://schemas.microsoft.com/office/drawing/2014/main" id="{8B73907E-5249-59B3-687F-F363BC945310}"/>
              </a:ext>
            </a:extLst>
          </p:cNvPr>
          <p:cNvSpPr>
            <a:spLocks noGrp="1"/>
          </p:cNvSpPr>
          <p:nvPr>
            <p:ph type="subTitle" idx="1" hasCustomPrompt="1"/>
          </p:nvPr>
        </p:nvSpPr>
        <p:spPr>
          <a:xfrm>
            <a:off x="2733040" y="4103853"/>
            <a:ext cx="6705599" cy="1030288"/>
          </a:xfrm>
        </p:spPr>
        <p:txBody>
          <a:bodyPr/>
          <a:lstStyle>
            <a:lvl1pPr marL="0" indent="0" algn="ctr">
              <a:buNone/>
              <a:defRPr sz="2500" baseline="0">
                <a:solidFill>
                  <a:srgbClr val="25323E"/>
                </a:solidFill>
                <a:latin typeface="Bai Jamjuree" pitchFamily="2"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a:t>
            </a:r>
            <a:br>
              <a:rPr lang="fr-FR"/>
            </a:br>
            <a:r>
              <a:rPr lang="fr-FR"/>
              <a:t>des sous-titres du masque</a:t>
            </a:r>
          </a:p>
        </p:txBody>
      </p:sp>
      <p:pic>
        <p:nvPicPr>
          <p:cNvPr id="10" name="Image 9">
            <a:extLst>
              <a:ext uri="{FF2B5EF4-FFF2-40B4-BE49-F238E27FC236}">
                <a16:creationId xmlns:a16="http://schemas.microsoft.com/office/drawing/2014/main" id="{ECCFCA12-A613-8D28-ECAF-4D2E250BD5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98219" y="5507084"/>
            <a:ext cx="2127381" cy="524247"/>
          </a:xfrm>
          <a:prstGeom prst="rect">
            <a:avLst/>
          </a:prstGeom>
        </p:spPr>
      </p:pic>
      <p:pic>
        <p:nvPicPr>
          <p:cNvPr id="7" name="Image 3">
            <a:extLst>
              <a:ext uri="{FF2B5EF4-FFF2-40B4-BE49-F238E27FC236}">
                <a16:creationId xmlns:a16="http://schemas.microsoft.com/office/drawing/2014/main" id="{FB15FB5C-BA31-BA8C-948C-493BB7CFB2C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79952" y="459690"/>
            <a:ext cx="1021013" cy="1021013"/>
          </a:xfrm>
          <a:prstGeom prst="rect">
            <a:avLst/>
          </a:prstGeom>
        </p:spPr>
      </p:pic>
    </p:spTree>
    <p:extLst>
      <p:ext uri="{BB962C8B-B14F-4D97-AF65-F5344CB8AC3E}">
        <p14:creationId xmlns:p14="http://schemas.microsoft.com/office/powerpoint/2010/main" val="43091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_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D69AC4-B6B1-AD07-F06E-875478AD148A}"/>
              </a:ext>
            </a:extLst>
          </p:cNvPr>
          <p:cNvSpPr>
            <a:spLocks noGrp="1"/>
          </p:cNvSpPr>
          <p:nvPr>
            <p:ph type="title" hasCustomPrompt="1"/>
          </p:nvPr>
        </p:nvSpPr>
        <p:spPr>
          <a:xfrm>
            <a:off x="751546" y="-1"/>
            <a:ext cx="10844027" cy="1046459"/>
          </a:xfrm>
        </p:spPr>
        <p:txBody>
          <a:bodyPr anchor="ctr">
            <a:noAutofit/>
          </a:bodyPr>
          <a:lstStyle>
            <a:lvl1pPr>
              <a:defRPr sz="3500">
                <a:solidFill>
                  <a:srgbClr val="25323E"/>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6173D159-A0C9-AB32-9DF9-16933B321611}"/>
              </a:ext>
            </a:extLst>
          </p:cNvPr>
          <p:cNvSpPr>
            <a:spLocks noGrp="1"/>
          </p:cNvSpPr>
          <p:nvPr>
            <p:ph type="dt" sz="half" idx="10"/>
          </p:nvPr>
        </p:nvSpPr>
        <p:spPr/>
        <p:txBody>
          <a:bodyPr/>
          <a:lstStyle>
            <a:lvl1pPr>
              <a:defRPr>
                <a:solidFill>
                  <a:srgbClr val="C5A042"/>
                </a:solidFill>
              </a:defRPr>
            </a:lvl1pPr>
          </a:lstStyle>
          <a:p>
            <a:fld id="{30FA00FD-7BC1-B84F-9A06-0BDF3DE752B6}" type="datetime1">
              <a:rPr lang="nl-BE" smtClean="0"/>
              <a:pPr/>
              <a:t>23/04/2026</a:t>
            </a:fld>
            <a:endParaRPr lang="fr-FR"/>
          </a:p>
        </p:txBody>
      </p:sp>
      <p:sp>
        <p:nvSpPr>
          <p:cNvPr id="9" name="Espace réservé du numéro de diapositive 8">
            <a:extLst>
              <a:ext uri="{FF2B5EF4-FFF2-40B4-BE49-F238E27FC236}">
                <a16:creationId xmlns:a16="http://schemas.microsoft.com/office/drawing/2014/main" id="{7F3A9037-F5FA-44B6-BA5B-77F80C08A312}"/>
              </a:ext>
            </a:extLst>
          </p:cNvPr>
          <p:cNvSpPr>
            <a:spLocks noGrp="1"/>
          </p:cNvSpPr>
          <p:nvPr>
            <p:ph type="sldNum" sz="quarter" idx="12"/>
          </p:nvPr>
        </p:nvSpPr>
        <p:spPr/>
        <p:txBody>
          <a:bodyPr/>
          <a:lstStyle>
            <a:lvl1pPr>
              <a:defRPr>
                <a:solidFill>
                  <a:srgbClr val="C5A042"/>
                </a:solidFill>
              </a:defRPr>
            </a:lvl1pPr>
          </a:lstStyle>
          <a:p>
            <a:fld id="{21F13C15-56AC-9142-8592-A7CF636CF18F}" type="slidenum">
              <a:rPr lang="fr-FR" smtClean="0"/>
              <a:pPr/>
              <a:t>‹N°›</a:t>
            </a:fld>
            <a:endParaRPr lang="fr-FR"/>
          </a:p>
        </p:txBody>
      </p:sp>
      <p:cxnSp>
        <p:nvCxnSpPr>
          <p:cNvPr id="4" name="Connecteur droit 3">
            <a:extLst>
              <a:ext uri="{FF2B5EF4-FFF2-40B4-BE49-F238E27FC236}">
                <a16:creationId xmlns:a16="http://schemas.microsoft.com/office/drawing/2014/main" id="{BBA77989-6CDA-37E9-6081-A26F0098FA2E}"/>
              </a:ext>
            </a:extLst>
          </p:cNvPr>
          <p:cNvCxnSpPr>
            <a:cxnSpLocks/>
          </p:cNvCxnSpPr>
          <p:nvPr userDrawn="1"/>
        </p:nvCxnSpPr>
        <p:spPr>
          <a:xfrm>
            <a:off x="749807" y="1047567"/>
            <a:ext cx="10845766" cy="0"/>
          </a:xfrm>
          <a:prstGeom prst="line">
            <a:avLst/>
          </a:prstGeom>
          <a:ln w="15875">
            <a:solidFill>
              <a:srgbClr val="4AB0AF"/>
            </a:solidFill>
          </a:ln>
        </p:spPr>
        <p:style>
          <a:lnRef idx="1">
            <a:schemeClr val="accent1"/>
          </a:lnRef>
          <a:fillRef idx="0">
            <a:schemeClr val="accent1"/>
          </a:fillRef>
          <a:effectRef idx="0">
            <a:schemeClr val="accent1"/>
          </a:effectRef>
          <a:fontRef idx="minor">
            <a:schemeClr val="tx1"/>
          </a:fontRef>
        </p:style>
      </p:cxnSp>
      <p:sp>
        <p:nvSpPr>
          <p:cNvPr id="21" name="Espace réservé du contenu 2">
            <a:extLst>
              <a:ext uri="{FF2B5EF4-FFF2-40B4-BE49-F238E27FC236}">
                <a16:creationId xmlns:a16="http://schemas.microsoft.com/office/drawing/2014/main" id="{713D8E11-4F4F-39B0-91E9-C158B61580B5}"/>
              </a:ext>
            </a:extLst>
          </p:cNvPr>
          <p:cNvSpPr>
            <a:spLocks noGrp="1"/>
          </p:cNvSpPr>
          <p:nvPr>
            <p:ph sz="half" idx="1"/>
          </p:nvPr>
        </p:nvSpPr>
        <p:spPr>
          <a:xfrm>
            <a:off x="749807" y="1752473"/>
            <a:ext cx="5181600" cy="4351338"/>
          </a:xfrm>
        </p:spPr>
        <p:txBody>
          <a:bodyPr/>
          <a:lstStyle>
            <a:lvl1pPr marL="228600" indent="-228600">
              <a:buClr>
                <a:srgbClr val="C6A148"/>
              </a:buClr>
              <a:buFont typeface="Courier New" panose="02070309020205020404" pitchFamily="49" charset="0"/>
              <a:buChar char="o"/>
              <a:defRPr>
                <a:solidFill>
                  <a:srgbClr val="25323E"/>
                </a:solidFill>
              </a:defRPr>
            </a:lvl1pPr>
            <a:lvl2pPr marL="685800" indent="-228600">
              <a:buClr>
                <a:srgbClr val="C6A148"/>
              </a:buClr>
              <a:buFont typeface="Courier New" panose="02070309020205020404" pitchFamily="49" charset="0"/>
              <a:buChar char="o"/>
              <a:defRPr>
                <a:solidFill>
                  <a:srgbClr val="25323E"/>
                </a:solidFill>
              </a:defRPr>
            </a:lvl2pPr>
            <a:lvl3pPr marL="1143000" indent="-228600">
              <a:buClr>
                <a:srgbClr val="C6A148"/>
              </a:buClr>
              <a:buFont typeface="Courier New" panose="02070309020205020404" pitchFamily="49" charset="0"/>
              <a:buChar char="o"/>
              <a:defRPr>
                <a:solidFill>
                  <a:srgbClr val="25323E"/>
                </a:solidFill>
              </a:defRPr>
            </a:lvl3pPr>
            <a:lvl4pPr marL="1600200" indent="-228600">
              <a:buClr>
                <a:srgbClr val="C6A148"/>
              </a:buClr>
              <a:buFont typeface="Courier New" panose="02070309020205020404" pitchFamily="49" charset="0"/>
              <a:buChar char="o"/>
              <a:defRPr>
                <a:solidFill>
                  <a:srgbClr val="25323E"/>
                </a:solidFill>
              </a:defRPr>
            </a:lvl4pPr>
            <a:lvl5pPr marL="2057400" indent="-228600">
              <a:buClr>
                <a:srgbClr val="C6A148"/>
              </a:buClr>
              <a:buFont typeface="Courier New" panose="02070309020205020404" pitchFamily="49" charset="0"/>
              <a:buChar char="o"/>
              <a:defRPr>
                <a:solidFill>
                  <a:srgbClr val="25323E"/>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contenu 3">
            <a:extLst>
              <a:ext uri="{FF2B5EF4-FFF2-40B4-BE49-F238E27FC236}">
                <a16:creationId xmlns:a16="http://schemas.microsoft.com/office/drawing/2014/main" id="{6519213C-B3C3-ABB0-C3EA-B9A402B51E76}"/>
              </a:ext>
            </a:extLst>
          </p:cNvPr>
          <p:cNvSpPr>
            <a:spLocks noGrp="1"/>
          </p:cNvSpPr>
          <p:nvPr>
            <p:ph sz="half" idx="2" hasCustomPrompt="1"/>
          </p:nvPr>
        </p:nvSpPr>
        <p:spPr>
          <a:xfrm>
            <a:off x="6413973" y="1752473"/>
            <a:ext cx="5181600" cy="4351338"/>
          </a:xfrm>
          <a:solidFill>
            <a:schemeClr val="bg1"/>
          </a:solidFill>
        </p:spPr>
        <p:txBody>
          <a:bodyPr/>
          <a:lstStyle>
            <a:lvl1pPr marL="228600" indent="-228600">
              <a:buClr>
                <a:srgbClr val="C6A148"/>
              </a:buClr>
              <a:buFont typeface="Courier New" panose="02070309020205020404" pitchFamily="49" charset="0"/>
              <a:buChar char="o"/>
              <a:defRPr>
                <a:solidFill>
                  <a:srgbClr val="25323E"/>
                </a:solidFill>
              </a:defRPr>
            </a:lvl1pPr>
            <a:lvl2pPr marL="685800" indent="-228600">
              <a:buClr>
                <a:srgbClr val="C6A148"/>
              </a:buClr>
              <a:buFont typeface="Courier New" panose="02070309020205020404" pitchFamily="49" charset="0"/>
              <a:buChar char="o"/>
              <a:defRPr>
                <a:solidFill>
                  <a:srgbClr val="25323E"/>
                </a:solidFill>
              </a:defRPr>
            </a:lvl2pPr>
            <a:lvl3pPr marL="1143000" indent="-228600">
              <a:buClr>
                <a:srgbClr val="C6A148"/>
              </a:buClr>
              <a:buFont typeface="Courier New" panose="02070309020205020404" pitchFamily="49" charset="0"/>
              <a:buChar char="o"/>
              <a:defRPr>
                <a:solidFill>
                  <a:srgbClr val="25323E"/>
                </a:solidFill>
              </a:defRPr>
            </a:lvl3pPr>
            <a:lvl4pPr marL="1600200" indent="-228600">
              <a:buClr>
                <a:srgbClr val="C6A148"/>
              </a:buClr>
              <a:buFont typeface="Courier New" panose="02070309020205020404" pitchFamily="49" charset="0"/>
              <a:buChar char="o"/>
              <a:defRPr>
                <a:solidFill>
                  <a:srgbClr val="25323E"/>
                </a:solidFill>
              </a:defRPr>
            </a:lvl4pPr>
            <a:lvl5pPr marL="2057400" indent="-228600">
              <a:buClr>
                <a:srgbClr val="C6A148"/>
              </a:buClr>
              <a:buFont typeface="Courier New" panose="02070309020205020404" pitchFamily="49" charset="0"/>
              <a:buChar char="o"/>
              <a:defRPr>
                <a:solidFill>
                  <a:srgbClr val="25323E"/>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3" name="Image 9">
            <a:extLst>
              <a:ext uri="{FF2B5EF4-FFF2-40B4-BE49-F238E27FC236}">
                <a16:creationId xmlns:a16="http://schemas.microsoft.com/office/drawing/2014/main" id="{649B5820-EDBF-D546-D4F9-B78166BB5B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72128"/>
            <a:ext cx="611026" cy="974338"/>
          </a:xfrm>
          <a:prstGeom prst="rect">
            <a:avLst/>
          </a:prstGeom>
        </p:spPr>
      </p:pic>
      <p:pic>
        <p:nvPicPr>
          <p:cNvPr id="6" name="Image 23">
            <a:extLst>
              <a:ext uri="{FF2B5EF4-FFF2-40B4-BE49-F238E27FC236}">
                <a16:creationId xmlns:a16="http://schemas.microsoft.com/office/drawing/2014/main" id="{B5F15719-59E7-9F16-778C-7B293C8C68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11940" y="1676443"/>
            <a:ext cx="960120" cy="960120"/>
          </a:xfrm>
          <a:prstGeom prst="rect">
            <a:avLst/>
          </a:prstGeom>
        </p:spPr>
      </p:pic>
      <p:sp>
        <p:nvSpPr>
          <p:cNvPr id="5" name="Espace réservé du pied de page 4">
            <a:extLst>
              <a:ext uri="{FF2B5EF4-FFF2-40B4-BE49-F238E27FC236}">
                <a16:creationId xmlns:a16="http://schemas.microsoft.com/office/drawing/2014/main" id="{B7137EEA-63E6-7C8F-F47B-3CB9C4191634}"/>
              </a:ext>
            </a:extLst>
          </p:cNvPr>
          <p:cNvSpPr>
            <a:spLocks noGrp="1"/>
          </p:cNvSpPr>
          <p:nvPr>
            <p:ph type="ftr" sz="quarter" idx="3"/>
          </p:nvPr>
        </p:nvSpPr>
        <p:spPr>
          <a:xfrm>
            <a:off x="4038600" y="6365493"/>
            <a:ext cx="4114800" cy="365125"/>
          </a:xfrm>
          <a:prstGeom prst="rect">
            <a:avLst/>
          </a:prstGeom>
        </p:spPr>
        <p:txBody>
          <a:bodyPr vert="horz" lIns="91440" tIns="45720" rIns="91440" bIns="45720" rtlCol="0" anchor="ctr"/>
          <a:lstStyle>
            <a:lvl1pPr algn="ctr">
              <a:defRPr sz="800">
                <a:solidFill>
                  <a:srgbClr val="25323E"/>
                </a:solidFill>
                <a:latin typeface="Roboto" panose="02000000000000000000" pitchFamily="2" charset="0"/>
                <a:ea typeface="Roboto" panose="02000000000000000000" pitchFamily="2" charset="0"/>
              </a:defRPr>
            </a:lvl1pPr>
          </a:lstStyle>
          <a:p>
            <a:r>
              <a:rPr lang="fr-FR"/>
              <a:t>Pied de page</a:t>
            </a:r>
          </a:p>
        </p:txBody>
      </p:sp>
    </p:spTree>
    <p:extLst>
      <p:ext uri="{BB962C8B-B14F-4D97-AF65-F5344CB8AC3E}">
        <p14:creationId xmlns:p14="http://schemas.microsoft.com/office/powerpoint/2010/main" val="309191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_3 WDC formes plein">
    <p:spTree>
      <p:nvGrpSpPr>
        <p:cNvPr id="1" name=""/>
        <p:cNvGrpSpPr/>
        <p:nvPr/>
      </p:nvGrpSpPr>
      <p:grpSpPr>
        <a:xfrm>
          <a:off x="0" y="0"/>
          <a:ext cx="0" cy="0"/>
          <a:chOff x="0" y="0"/>
          <a:chExt cx="0" cy="0"/>
        </a:xfrm>
      </p:grpSpPr>
      <p:pic>
        <p:nvPicPr>
          <p:cNvPr id="8" name="Image 9">
            <a:extLst>
              <a:ext uri="{FF2B5EF4-FFF2-40B4-BE49-F238E27FC236}">
                <a16:creationId xmlns:a16="http://schemas.microsoft.com/office/drawing/2014/main" id="{987816B8-97F2-E405-D024-EB977B063C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97594" y="1935520"/>
            <a:ext cx="2986957" cy="2986957"/>
          </a:xfrm>
          <a:prstGeom prst="rect">
            <a:avLst/>
          </a:prstGeom>
        </p:spPr>
      </p:pic>
      <p:pic>
        <p:nvPicPr>
          <p:cNvPr id="10" name="Image 10">
            <a:extLst>
              <a:ext uri="{FF2B5EF4-FFF2-40B4-BE49-F238E27FC236}">
                <a16:creationId xmlns:a16="http://schemas.microsoft.com/office/drawing/2014/main" id="{D92EFF09-AE15-E363-6EDE-22F3B1040C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3700" y="1935521"/>
            <a:ext cx="2986957" cy="2986957"/>
          </a:xfrm>
          <a:prstGeom prst="rect">
            <a:avLst/>
          </a:prstGeom>
        </p:spPr>
      </p:pic>
      <p:pic>
        <p:nvPicPr>
          <p:cNvPr id="11" name="Image 11">
            <a:extLst>
              <a:ext uri="{FF2B5EF4-FFF2-40B4-BE49-F238E27FC236}">
                <a16:creationId xmlns:a16="http://schemas.microsoft.com/office/drawing/2014/main" id="{897751B8-4622-769E-C3AF-ECD1DE02B94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9807" y="1935522"/>
            <a:ext cx="2986956" cy="2986956"/>
          </a:xfrm>
          <a:prstGeom prst="rect">
            <a:avLst/>
          </a:prstGeom>
        </p:spPr>
      </p:pic>
      <p:sp>
        <p:nvSpPr>
          <p:cNvPr id="2" name="Titre 1">
            <a:extLst>
              <a:ext uri="{FF2B5EF4-FFF2-40B4-BE49-F238E27FC236}">
                <a16:creationId xmlns:a16="http://schemas.microsoft.com/office/drawing/2014/main" id="{9FD69AC4-B6B1-AD07-F06E-875478AD148A}"/>
              </a:ext>
            </a:extLst>
          </p:cNvPr>
          <p:cNvSpPr>
            <a:spLocks noGrp="1"/>
          </p:cNvSpPr>
          <p:nvPr>
            <p:ph type="title" hasCustomPrompt="1"/>
          </p:nvPr>
        </p:nvSpPr>
        <p:spPr>
          <a:xfrm>
            <a:off x="751546" y="-1"/>
            <a:ext cx="10844027" cy="1046455"/>
          </a:xfrm>
        </p:spPr>
        <p:txBody>
          <a:bodyPr anchor="ctr">
            <a:normAutofit/>
          </a:bodyPr>
          <a:lstStyle>
            <a:lvl1pPr>
              <a:defRPr sz="3500">
                <a:solidFill>
                  <a:srgbClr val="25323E"/>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6173D159-A0C9-AB32-9DF9-16933B321611}"/>
              </a:ext>
            </a:extLst>
          </p:cNvPr>
          <p:cNvSpPr>
            <a:spLocks noGrp="1"/>
          </p:cNvSpPr>
          <p:nvPr>
            <p:ph type="dt" sz="half" idx="10"/>
          </p:nvPr>
        </p:nvSpPr>
        <p:spPr/>
        <p:txBody>
          <a:bodyPr/>
          <a:lstStyle>
            <a:lvl1pPr>
              <a:defRPr>
                <a:solidFill>
                  <a:srgbClr val="C5A042"/>
                </a:solidFill>
              </a:defRPr>
            </a:lvl1pPr>
          </a:lstStyle>
          <a:p>
            <a:fld id="{AE7CBCD4-9DDE-8E4C-95FB-F8DF311E033D}" type="datetime1">
              <a:rPr lang="nl-BE" smtClean="0"/>
              <a:pPr/>
              <a:t>23/04/2026</a:t>
            </a:fld>
            <a:endParaRPr lang="fr-FR"/>
          </a:p>
        </p:txBody>
      </p:sp>
      <p:sp>
        <p:nvSpPr>
          <p:cNvPr id="9" name="Espace réservé du numéro de diapositive 8">
            <a:extLst>
              <a:ext uri="{FF2B5EF4-FFF2-40B4-BE49-F238E27FC236}">
                <a16:creationId xmlns:a16="http://schemas.microsoft.com/office/drawing/2014/main" id="{7F3A9037-F5FA-44B6-BA5B-77F80C08A312}"/>
              </a:ext>
            </a:extLst>
          </p:cNvPr>
          <p:cNvSpPr>
            <a:spLocks noGrp="1"/>
          </p:cNvSpPr>
          <p:nvPr>
            <p:ph type="sldNum" sz="quarter" idx="12"/>
          </p:nvPr>
        </p:nvSpPr>
        <p:spPr/>
        <p:txBody>
          <a:bodyPr/>
          <a:lstStyle>
            <a:lvl1pPr>
              <a:defRPr>
                <a:solidFill>
                  <a:srgbClr val="C5A042"/>
                </a:solidFill>
              </a:defRPr>
            </a:lvl1pPr>
          </a:lstStyle>
          <a:p>
            <a:fld id="{21F13C15-56AC-9142-8592-A7CF636CF18F}" type="slidenum">
              <a:rPr lang="fr-FR" smtClean="0"/>
              <a:pPr/>
              <a:t>‹N°›</a:t>
            </a:fld>
            <a:endParaRPr lang="fr-FR"/>
          </a:p>
        </p:txBody>
      </p:sp>
      <p:cxnSp>
        <p:nvCxnSpPr>
          <p:cNvPr id="4" name="Connecteur droit 3">
            <a:extLst>
              <a:ext uri="{FF2B5EF4-FFF2-40B4-BE49-F238E27FC236}">
                <a16:creationId xmlns:a16="http://schemas.microsoft.com/office/drawing/2014/main" id="{BBA77989-6CDA-37E9-6081-A26F0098FA2E}"/>
              </a:ext>
            </a:extLst>
          </p:cNvPr>
          <p:cNvCxnSpPr>
            <a:cxnSpLocks/>
          </p:cNvCxnSpPr>
          <p:nvPr userDrawn="1"/>
        </p:nvCxnSpPr>
        <p:spPr>
          <a:xfrm>
            <a:off x="749807" y="1047567"/>
            <a:ext cx="10845766" cy="0"/>
          </a:xfrm>
          <a:prstGeom prst="line">
            <a:avLst/>
          </a:prstGeom>
          <a:ln w="15875">
            <a:solidFill>
              <a:srgbClr val="4AB0AF"/>
            </a:solidFill>
          </a:ln>
        </p:spPr>
        <p:style>
          <a:lnRef idx="1">
            <a:schemeClr val="accent1"/>
          </a:lnRef>
          <a:fillRef idx="0">
            <a:schemeClr val="accent1"/>
          </a:fillRef>
          <a:effectRef idx="0">
            <a:schemeClr val="accent1"/>
          </a:effectRef>
          <a:fontRef idx="minor">
            <a:schemeClr val="tx1"/>
          </a:fontRef>
        </p:style>
      </p:cxnSp>
      <p:sp>
        <p:nvSpPr>
          <p:cNvPr id="13" name="Espace réservé du texte 4">
            <a:extLst>
              <a:ext uri="{FF2B5EF4-FFF2-40B4-BE49-F238E27FC236}">
                <a16:creationId xmlns:a16="http://schemas.microsoft.com/office/drawing/2014/main" id="{4B6E2D5C-ED43-542A-D76B-C9EBA2E3F949}"/>
              </a:ext>
            </a:extLst>
          </p:cNvPr>
          <p:cNvSpPr>
            <a:spLocks noGrp="1"/>
          </p:cNvSpPr>
          <p:nvPr>
            <p:ph type="body" sz="quarter" idx="3" hasCustomPrompt="1"/>
          </p:nvPr>
        </p:nvSpPr>
        <p:spPr>
          <a:xfrm>
            <a:off x="871685" y="2778797"/>
            <a:ext cx="2743200" cy="513043"/>
          </a:xfrm>
        </p:spPr>
        <p:txBody>
          <a:bodyPr anchor="t">
            <a:noAutofit/>
          </a:bodyPr>
          <a:lstStyle>
            <a:lvl1pPr marL="0" indent="0" algn="ctr">
              <a:buNone/>
              <a:defRPr sz="1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5" name="Espace réservé du texte 4">
            <a:extLst>
              <a:ext uri="{FF2B5EF4-FFF2-40B4-BE49-F238E27FC236}">
                <a16:creationId xmlns:a16="http://schemas.microsoft.com/office/drawing/2014/main" id="{EE978ACC-679D-52D8-A514-487A02A0BC42}"/>
              </a:ext>
            </a:extLst>
          </p:cNvPr>
          <p:cNvSpPr>
            <a:spLocks noGrp="1"/>
          </p:cNvSpPr>
          <p:nvPr>
            <p:ph type="body" sz="quarter" idx="13" hasCustomPrompt="1"/>
          </p:nvPr>
        </p:nvSpPr>
        <p:spPr>
          <a:xfrm>
            <a:off x="4801090" y="2778797"/>
            <a:ext cx="2743200" cy="513043"/>
          </a:xfrm>
        </p:spPr>
        <p:txBody>
          <a:bodyPr anchor="t">
            <a:noAutofit/>
          </a:bodyPr>
          <a:lstStyle>
            <a:lvl1pPr marL="0" indent="0" algn="ctr">
              <a:buNone/>
              <a:defRPr sz="1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BEAB4675-7A03-A2B2-0066-CF04F635197D}"/>
              </a:ext>
            </a:extLst>
          </p:cNvPr>
          <p:cNvSpPr>
            <a:spLocks noGrp="1"/>
          </p:cNvSpPr>
          <p:nvPr>
            <p:ph type="body" sz="quarter" idx="14" hasCustomPrompt="1"/>
          </p:nvPr>
        </p:nvSpPr>
        <p:spPr>
          <a:xfrm>
            <a:off x="8730495" y="2778797"/>
            <a:ext cx="2743200" cy="513043"/>
          </a:xfrm>
        </p:spPr>
        <p:txBody>
          <a:bodyPr anchor="t">
            <a:noAutofit/>
          </a:bodyPr>
          <a:lstStyle>
            <a:lvl1pPr marL="0" indent="0" algn="ctr">
              <a:buNone/>
              <a:defRPr sz="1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7" name="Espace réservé du texte 4">
            <a:extLst>
              <a:ext uri="{FF2B5EF4-FFF2-40B4-BE49-F238E27FC236}">
                <a16:creationId xmlns:a16="http://schemas.microsoft.com/office/drawing/2014/main" id="{7D8E05D9-0250-08E6-6EE0-45F323BA7F5B}"/>
              </a:ext>
            </a:extLst>
          </p:cNvPr>
          <p:cNvSpPr>
            <a:spLocks noGrp="1"/>
          </p:cNvSpPr>
          <p:nvPr>
            <p:ph type="body" sz="quarter" idx="15" hasCustomPrompt="1"/>
          </p:nvPr>
        </p:nvSpPr>
        <p:spPr>
          <a:xfrm>
            <a:off x="871685" y="3400589"/>
            <a:ext cx="2743200" cy="1079971"/>
          </a:xfrm>
        </p:spPr>
        <p:txBody>
          <a:bodyPr anchor="t">
            <a:noAutofit/>
          </a:bodyPr>
          <a:lstStyle>
            <a:lvl1pPr marL="0" indent="0" algn="ctr">
              <a:buNone/>
              <a:defRPr sz="1200" b="0">
                <a:solidFill>
                  <a:schemeClr val="bg1"/>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Espace réservé du texte 4">
            <a:extLst>
              <a:ext uri="{FF2B5EF4-FFF2-40B4-BE49-F238E27FC236}">
                <a16:creationId xmlns:a16="http://schemas.microsoft.com/office/drawing/2014/main" id="{1CE61955-0DDD-E65B-56B8-8E9CAF7A2189}"/>
              </a:ext>
            </a:extLst>
          </p:cNvPr>
          <p:cNvSpPr>
            <a:spLocks noGrp="1"/>
          </p:cNvSpPr>
          <p:nvPr>
            <p:ph type="body" sz="quarter" idx="16" hasCustomPrompt="1"/>
          </p:nvPr>
        </p:nvSpPr>
        <p:spPr>
          <a:xfrm>
            <a:off x="4812749" y="3400589"/>
            <a:ext cx="2743200" cy="1079971"/>
          </a:xfrm>
        </p:spPr>
        <p:txBody>
          <a:bodyPr anchor="t">
            <a:noAutofit/>
          </a:bodyPr>
          <a:lstStyle>
            <a:lvl1pPr marL="0" indent="0" algn="ctr">
              <a:buNone/>
              <a:defRPr sz="1200" b="0">
                <a:solidFill>
                  <a:schemeClr val="bg1"/>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Espace réservé du texte 4">
            <a:extLst>
              <a:ext uri="{FF2B5EF4-FFF2-40B4-BE49-F238E27FC236}">
                <a16:creationId xmlns:a16="http://schemas.microsoft.com/office/drawing/2014/main" id="{69C56163-BEAA-9772-139F-4891CE9BB764}"/>
              </a:ext>
            </a:extLst>
          </p:cNvPr>
          <p:cNvSpPr>
            <a:spLocks noGrp="1"/>
          </p:cNvSpPr>
          <p:nvPr>
            <p:ph type="body" sz="quarter" idx="17" hasCustomPrompt="1"/>
          </p:nvPr>
        </p:nvSpPr>
        <p:spPr>
          <a:xfrm>
            <a:off x="8735525" y="3400589"/>
            <a:ext cx="2743200" cy="1079971"/>
          </a:xfrm>
        </p:spPr>
        <p:txBody>
          <a:bodyPr anchor="t">
            <a:noAutofit/>
          </a:bodyPr>
          <a:lstStyle>
            <a:lvl1pPr marL="0" indent="0" algn="ctr">
              <a:buNone/>
              <a:defRPr sz="1200" b="0">
                <a:solidFill>
                  <a:schemeClr val="bg1"/>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pic>
        <p:nvPicPr>
          <p:cNvPr id="3" name="Image 9">
            <a:extLst>
              <a:ext uri="{FF2B5EF4-FFF2-40B4-BE49-F238E27FC236}">
                <a16:creationId xmlns:a16="http://schemas.microsoft.com/office/drawing/2014/main" id="{E4A056DC-B477-82C8-B047-1CAA9454C68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0" y="72128"/>
            <a:ext cx="611026" cy="974338"/>
          </a:xfrm>
          <a:prstGeom prst="rect">
            <a:avLst/>
          </a:prstGeom>
        </p:spPr>
      </p:pic>
      <p:pic>
        <p:nvPicPr>
          <p:cNvPr id="6" name="Image 23">
            <a:extLst>
              <a:ext uri="{FF2B5EF4-FFF2-40B4-BE49-F238E27FC236}">
                <a16:creationId xmlns:a16="http://schemas.microsoft.com/office/drawing/2014/main" id="{EA1B28C4-8E4D-B197-F93B-892E6ECFB1C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711940" y="1676443"/>
            <a:ext cx="960120" cy="960120"/>
          </a:xfrm>
          <a:prstGeom prst="rect">
            <a:avLst/>
          </a:prstGeom>
        </p:spPr>
      </p:pic>
      <p:sp>
        <p:nvSpPr>
          <p:cNvPr id="5" name="Espace réservé du pied de page 4">
            <a:extLst>
              <a:ext uri="{FF2B5EF4-FFF2-40B4-BE49-F238E27FC236}">
                <a16:creationId xmlns:a16="http://schemas.microsoft.com/office/drawing/2014/main" id="{D519EFCA-AD2F-CA3F-C909-E108C5E018E7}"/>
              </a:ext>
            </a:extLst>
          </p:cNvPr>
          <p:cNvSpPr>
            <a:spLocks noGrp="1"/>
          </p:cNvSpPr>
          <p:nvPr>
            <p:ph type="ftr" sz="quarter" idx="18"/>
          </p:nvPr>
        </p:nvSpPr>
        <p:spPr>
          <a:xfrm>
            <a:off x="4038600" y="6365493"/>
            <a:ext cx="4114800" cy="365125"/>
          </a:xfrm>
          <a:prstGeom prst="rect">
            <a:avLst/>
          </a:prstGeom>
        </p:spPr>
        <p:txBody>
          <a:bodyPr vert="horz" lIns="91440" tIns="45720" rIns="91440" bIns="45720" rtlCol="0" anchor="ctr"/>
          <a:lstStyle>
            <a:lvl1pPr algn="ctr">
              <a:defRPr sz="800">
                <a:solidFill>
                  <a:srgbClr val="25323E"/>
                </a:solidFill>
                <a:latin typeface="Roboto" panose="02000000000000000000" pitchFamily="2" charset="0"/>
                <a:ea typeface="Roboto" panose="02000000000000000000" pitchFamily="2" charset="0"/>
              </a:defRPr>
            </a:lvl1pPr>
          </a:lstStyle>
          <a:p>
            <a:r>
              <a:rPr lang="fr-FR"/>
              <a:t>Pied de page</a:t>
            </a:r>
          </a:p>
        </p:txBody>
      </p:sp>
    </p:spTree>
    <p:extLst>
      <p:ext uri="{BB962C8B-B14F-4D97-AF65-F5344CB8AC3E}">
        <p14:creationId xmlns:p14="http://schemas.microsoft.com/office/powerpoint/2010/main" val="1855050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_3 WDC formes ligne">
    <p:spTree>
      <p:nvGrpSpPr>
        <p:cNvPr id="1" name=""/>
        <p:cNvGrpSpPr/>
        <p:nvPr/>
      </p:nvGrpSpPr>
      <p:grpSpPr>
        <a:xfrm>
          <a:off x="0" y="0"/>
          <a:ext cx="0" cy="0"/>
          <a:chOff x="0" y="0"/>
          <a:chExt cx="0" cy="0"/>
        </a:xfrm>
      </p:grpSpPr>
      <p:pic>
        <p:nvPicPr>
          <p:cNvPr id="6" name="Image 9">
            <a:extLst>
              <a:ext uri="{FF2B5EF4-FFF2-40B4-BE49-F238E27FC236}">
                <a16:creationId xmlns:a16="http://schemas.microsoft.com/office/drawing/2014/main" id="{CDBEE39F-5E8F-7D29-B71A-4570A1BDCC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18087" y="2128094"/>
            <a:ext cx="2945969" cy="2544989"/>
          </a:xfrm>
          <a:prstGeom prst="rect">
            <a:avLst/>
          </a:prstGeom>
        </p:spPr>
      </p:pic>
      <p:pic>
        <p:nvPicPr>
          <p:cNvPr id="8" name="Image 10">
            <a:extLst>
              <a:ext uri="{FF2B5EF4-FFF2-40B4-BE49-F238E27FC236}">
                <a16:creationId xmlns:a16="http://schemas.microsoft.com/office/drawing/2014/main" id="{B1CD05D7-C019-FA32-6AE0-C0E728DA94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300" y="2156503"/>
            <a:ext cx="2945969" cy="2544989"/>
          </a:xfrm>
          <a:prstGeom prst="rect">
            <a:avLst/>
          </a:prstGeom>
        </p:spPr>
      </p:pic>
      <p:pic>
        <p:nvPicPr>
          <p:cNvPr id="10" name="Image 11">
            <a:extLst>
              <a:ext uri="{FF2B5EF4-FFF2-40B4-BE49-F238E27FC236}">
                <a16:creationId xmlns:a16="http://schemas.microsoft.com/office/drawing/2014/main" id="{8B75B68B-BB3B-590B-ADD9-F2A72F0E55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73700" y="2156503"/>
            <a:ext cx="2945969" cy="2544989"/>
          </a:xfrm>
          <a:prstGeom prst="rect">
            <a:avLst/>
          </a:prstGeom>
        </p:spPr>
      </p:pic>
      <p:sp>
        <p:nvSpPr>
          <p:cNvPr id="2" name="Titre 1">
            <a:extLst>
              <a:ext uri="{FF2B5EF4-FFF2-40B4-BE49-F238E27FC236}">
                <a16:creationId xmlns:a16="http://schemas.microsoft.com/office/drawing/2014/main" id="{9FD69AC4-B6B1-AD07-F06E-875478AD148A}"/>
              </a:ext>
            </a:extLst>
          </p:cNvPr>
          <p:cNvSpPr>
            <a:spLocks noGrp="1"/>
          </p:cNvSpPr>
          <p:nvPr>
            <p:ph type="title" hasCustomPrompt="1"/>
          </p:nvPr>
        </p:nvSpPr>
        <p:spPr>
          <a:xfrm>
            <a:off x="751546" y="-1"/>
            <a:ext cx="10844027" cy="1046457"/>
          </a:xfrm>
        </p:spPr>
        <p:txBody>
          <a:bodyPr anchor="ctr">
            <a:noAutofit/>
          </a:bodyPr>
          <a:lstStyle>
            <a:lvl1pPr>
              <a:defRPr sz="3500">
                <a:solidFill>
                  <a:srgbClr val="25323E"/>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6173D159-A0C9-AB32-9DF9-16933B321611}"/>
              </a:ext>
            </a:extLst>
          </p:cNvPr>
          <p:cNvSpPr>
            <a:spLocks noGrp="1"/>
          </p:cNvSpPr>
          <p:nvPr>
            <p:ph type="dt" sz="half" idx="10"/>
          </p:nvPr>
        </p:nvSpPr>
        <p:spPr/>
        <p:txBody>
          <a:bodyPr/>
          <a:lstStyle>
            <a:lvl1pPr>
              <a:defRPr>
                <a:solidFill>
                  <a:srgbClr val="C5A042"/>
                </a:solidFill>
              </a:defRPr>
            </a:lvl1pPr>
          </a:lstStyle>
          <a:p>
            <a:fld id="{A20F48B7-E455-8747-8175-D9F29B70EA45}" type="datetime1">
              <a:rPr lang="nl-BE" smtClean="0"/>
              <a:pPr/>
              <a:t>23/04/2026</a:t>
            </a:fld>
            <a:endParaRPr lang="fr-FR"/>
          </a:p>
        </p:txBody>
      </p:sp>
      <p:sp>
        <p:nvSpPr>
          <p:cNvPr id="9" name="Espace réservé du numéro de diapositive 8">
            <a:extLst>
              <a:ext uri="{FF2B5EF4-FFF2-40B4-BE49-F238E27FC236}">
                <a16:creationId xmlns:a16="http://schemas.microsoft.com/office/drawing/2014/main" id="{7F3A9037-F5FA-44B6-BA5B-77F80C08A312}"/>
              </a:ext>
            </a:extLst>
          </p:cNvPr>
          <p:cNvSpPr>
            <a:spLocks noGrp="1"/>
          </p:cNvSpPr>
          <p:nvPr>
            <p:ph type="sldNum" sz="quarter" idx="12"/>
          </p:nvPr>
        </p:nvSpPr>
        <p:spPr/>
        <p:txBody>
          <a:bodyPr/>
          <a:lstStyle>
            <a:lvl1pPr>
              <a:defRPr>
                <a:solidFill>
                  <a:srgbClr val="C5A042"/>
                </a:solidFill>
              </a:defRPr>
            </a:lvl1pPr>
          </a:lstStyle>
          <a:p>
            <a:fld id="{21F13C15-56AC-9142-8592-A7CF636CF18F}" type="slidenum">
              <a:rPr lang="fr-FR" smtClean="0"/>
              <a:pPr/>
              <a:t>‹N°›</a:t>
            </a:fld>
            <a:endParaRPr lang="fr-FR"/>
          </a:p>
        </p:txBody>
      </p:sp>
      <p:cxnSp>
        <p:nvCxnSpPr>
          <p:cNvPr id="4" name="Connecteur droit 3">
            <a:extLst>
              <a:ext uri="{FF2B5EF4-FFF2-40B4-BE49-F238E27FC236}">
                <a16:creationId xmlns:a16="http://schemas.microsoft.com/office/drawing/2014/main" id="{BBA77989-6CDA-37E9-6081-A26F0098FA2E}"/>
              </a:ext>
            </a:extLst>
          </p:cNvPr>
          <p:cNvCxnSpPr>
            <a:cxnSpLocks/>
          </p:cNvCxnSpPr>
          <p:nvPr userDrawn="1"/>
        </p:nvCxnSpPr>
        <p:spPr>
          <a:xfrm>
            <a:off x="749807" y="1047567"/>
            <a:ext cx="10845766" cy="0"/>
          </a:xfrm>
          <a:prstGeom prst="line">
            <a:avLst/>
          </a:prstGeom>
          <a:ln w="15875">
            <a:solidFill>
              <a:srgbClr val="4AB0AF"/>
            </a:solidFill>
          </a:ln>
        </p:spPr>
        <p:style>
          <a:lnRef idx="1">
            <a:schemeClr val="accent1"/>
          </a:lnRef>
          <a:fillRef idx="0">
            <a:schemeClr val="accent1"/>
          </a:fillRef>
          <a:effectRef idx="0">
            <a:schemeClr val="accent1"/>
          </a:effectRef>
          <a:fontRef idx="minor">
            <a:schemeClr val="tx1"/>
          </a:fontRef>
        </p:style>
      </p:cxnSp>
      <p:sp>
        <p:nvSpPr>
          <p:cNvPr id="13" name="Espace réservé du texte 4">
            <a:extLst>
              <a:ext uri="{FF2B5EF4-FFF2-40B4-BE49-F238E27FC236}">
                <a16:creationId xmlns:a16="http://schemas.microsoft.com/office/drawing/2014/main" id="{4B6E2D5C-ED43-542A-D76B-C9EBA2E3F949}"/>
              </a:ext>
            </a:extLst>
          </p:cNvPr>
          <p:cNvSpPr>
            <a:spLocks noGrp="1"/>
          </p:cNvSpPr>
          <p:nvPr>
            <p:ph type="body" sz="quarter" idx="3" hasCustomPrompt="1"/>
          </p:nvPr>
        </p:nvSpPr>
        <p:spPr>
          <a:xfrm>
            <a:off x="871685" y="2778797"/>
            <a:ext cx="2743200" cy="513043"/>
          </a:xfrm>
        </p:spPr>
        <p:txBody>
          <a:bodyPr anchor="t">
            <a:noAutofit/>
          </a:bodyPr>
          <a:lstStyle>
            <a:lvl1pPr marL="0" indent="0" algn="ctr">
              <a:buNone/>
              <a:defRPr sz="1500" b="1">
                <a:solidFill>
                  <a:srgbClr val="25323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5" name="Espace réservé du texte 4">
            <a:extLst>
              <a:ext uri="{FF2B5EF4-FFF2-40B4-BE49-F238E27FC236}">
                <a16:creationId xmlns:a16="http://schemas.microsoft.com/office/drawing/2014/main" id="{EE978ACC-679D-52D8-A514-487A02A0BC42}"/>
              </a:ext>
            </a:extLst>
          </p:cNvPr>
          <p:cNvSpPr>
            <a:spLocks noGrp="1"/>
          </p:cNvSpPr>
          <p:nvPr>
            <p:ph type="body" sz="quarter" idx="13" hasCustomPrompt="1"/>
          </p:nvPr>
        </p:nvSpPr>
        <p:spPr>
          <a:xfrm>
            <a:off x="4801090" y="2778797"/>
            <a:ext cx="2743200" cy="513043"/>
          </a:xfrm>
        </p:spPr>
        <p:txBody>
          <a:bodyPr anchor="t">
            <a:noAutofit/>
          </a:bodyPr>
          <a:lstStyle>
            <a:lvl1pPr marL="0" indent="0" algn="ctr">
              <a:buNone/>
              <a:defRPr sz="1500" b="1">
                <a:solidFill>
                  <a:srgbClr val="25323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BEAB4675-7A03-A2B2-0066-CF04F635197D}"/>
              </a:ext>
            </a:extLst>
          </p:cNvPr>
          <p:cNvSpPr>
            <a:spLocks noGrp="1"/>
          </p:cNvSpPr>
          <p:nvPr>
            <p:ph type="body" sz="quarter" idx="14" hasCustomPrompt="1"/>
          </p:nvPr>
        </p:nvSpPr>
        <p:spPr>
          <a:xfrm>
            <a:off x="8730495" y="2778797"/>
            <a:ext cx="2743200" cy="513043"/>
          </a:xfrm>
        </p:spPr>
        <p:txBody>
          <a:bodyPr anchor="t">
            <a:noAutofit/>
          </a:bodyPr>
          <a:lstStyle>
            <a:lvl1pPr marL="0" indent="0" algn="ctr">
              <a:buNone/>
              <a:defRPr sz="1500" b="1">
                <a:solidFill>
                  <a:srgbClr val="25323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7" name="Espace réservé du texte 4">
            <a:extLst>
              <a:ext uri="{FF2B5EF4-FFF2-40B4-BE49-F238E27FC236}">
                <a16:creationId xmlns:a16="http://schemas.microsoft.com/office/drawing/2014/main" id="{7D8E05D9-0250-08E6-6EE0-45F323BA7F5B}"/>
              </a:ext>
            </a:extLst>
          </p:cNvPr>
          <p:cNvSpPr>
            <a:spLocks noGrp="1"/>
          </p:cNvSpPr>
          <p:nvPr>
            <p:ph type="body" sz="quarter" idx="15" hasCustomPrompt="1"/>
          </p:nvPr>
        </p:nvSpPr>
        <p:spPr>
          <a:xfrm>
            <a:off x="871685" y="3400589"/>
            <a:ext cx="2743200" cy="1079971"/>
          </a:xfrm>
        </p:spPr>
        <p:txBody>
          <a:bodyPr anchor="t">
            <a:noAutofit/>
          </a:bodyPr>
          <a:lstStyle>
            <a:lvl1pPr marL="0" indent="0" algn="ctr">
              <a:buNone/>
              <a:defRPr sz="1200" b="0">
                <a:solidFill>
                  <a:srgbClr val="25323E"/>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Espace réservé du texte 4">
            <a:extLst>
              <a:ext uri="{FF2B5EF4-FFF2-40B4-BE49-F238E27FC236}">
                <a16:creationId xmlns:a16="http://schemas.microsoft.com/office/drawing/2014/main" id="{1CE61955-0DDD-E65B-56B8-8E9CAF7A2189}"/>
              </a:ext>
            </a:extLst>
          </p:cNvPr>
          <p:cNvSpPr>
            <a:spLocks noGrp="1"/>
          </p:cNvSpPr>
          <p:nvPr>
            <p:ph type="body" sz="quarter" idx="16" hasCustomPrompt="1"/>
          </p:nvPr>
        </p:nvSpPr>
        <p:spPr>
          <a:xfrm>
            <a:off x="4812749" y="3400589"/>
            <a:ext cx="2743200" cy="1079971"/>
          </a:xfrm>
        </p:spPr>
        <p:txBody>
          <a:bodyPr anchor="t">
            <a:noAutofit/>
          </a:bodyPr>
          <a:lstStyle>
            <a:lvl1pPr marL="0" indent="0" algn="ctr">
              <a:buNone/>
              <a:defRPr sz="1200" b="0">
                <a:solidFill>
                  <a:srgbClr val="25323E"/>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Espace réservé du texte 4">
            <a:extLst>
              <a:ext uri="{FF2B5EF4-FFF2-40B4-BE49-F238E27FC236}">
                <a16:creationId xmlns:a16="http://schemas.microsoft.com/office/drawing/2014/main" id="{69C56163-BEAA-9772-139F-4891CE9BB764}"/>
              </a:ext>
            </a:extLst>
          </p:cNvPr>
          <p:cNvSpPr>
            <a:spLocks noGrp="1"/>
          </p:cNvSpPr>
          <p:nvPr>
            <p:ph type="body" sz="quarter" idx="17" hasCustomPrompt="1"/>
          </p:nvPr>
        </p:nvSpPr>
        <p:spPr>
          <a:xfrm>
            <a:off x="8735525" y="3400589"/>
            <a:ext cx="2743200" cy="1079971"/>
          </a:xfrm>
        </p:spPr>
        <p:txBody>
          <a:bodyPr anchor="t">
            <a:noAutofit/>
          </a:bodyPr>
          <a:lstStyle>
            <a:lvl1pPr marL="0" indent="0" algn="ctr">
              <a:buNone/>
              <a:defRPr sz="1200" b="0">
                <a:solidFill>
                  <a:srgbClr val="25323E"/>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pic>
        <p:nvPicPr>
          <p:cNvPr id="3" name="Image 9">
            <a:extLst>
              <a:ext uri="{FF2B5EF4-FFF2-40B4-BE49-F238E27FC236}">
                <a16:creationId xmlns:a16="http://schemas.microsoft.com/office/drawing/2014/main" id="{CD9C6D58-BB48-216D-BB95-53C3BAEABC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0" y="72128"/>
            <a:ext cx="611026" cy="974338"/>
          </a:xfrm>
          <a:prstGeom prst="rect">
            <a:avLst/>
          </a:prstGeom>
        </p:spPr>
      </p:pic>
      <p:pic>
        <p:nvPicPr>
          <p:cNvPr id="11" name="Image 23">
            <a:extLst>
              <a:ext uri="{FF2B5EF4-FFF2-40B4-BE49-F238E27FC236}">
                <a16:creationId xmlns:a16="http://schemas.microsoft.com/office/drawing/2014/main" id="{F221AB09-B365-6E56-DE62-250CF777C4D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711940" y="1676443"/>
            <a:ext cx="960120" cy="960120"/>
          </a:xfrm>
          <a:prstGeom prst="rect">
            <a:avLst/>
          </a:prstGeom>
        </p:spPr>
      </p:pic>
      <p:sp>
        <p:nvSpPr>
          <p:cNvPr id="5" name="Espace réservé du pied de page 4">
            <a:extLst>
              <a:ext uri="{FF2B5EF4-FFF2-40B4-BE49-F238E27FC236}">
                <a16:creationId xmlns:a16="http://schemas.microsoft.com/office/drawing/2014/main" id="{806D8DCE-7925-782D-E64C-B389521ED20C}"/>
              </a:ext>
            </a:extLst>
          </p:cNvPr>
          <p:cNvSpPr>
            <a:spLocks noGrp="1"/>
          </p:cNvSpPr>
          <p:nvPr>
            <p:ph type="ftr" sz="quarter" idx="18"/>
          </p:nvPr>
        </p:nvSpPr>
        <p:spPr>
          <a:xfrm>
            <a:off x="4038600" y="6365493"/>
            <a:ext cx="4114800" cy="365125"/>
          </a:xfrm>
          <a:prstGeom prst="rect">
            <a:avLst/>
          </a:prstGeom>
        </p:spPr>
        <p:txBody>
          <a:bodyPr vert="horz" lIns="91440" tIns="45720" rIns="91440" bIns="45720" rtlCol="0" anchor="ctr"/>
          <a:lstStyle>
            <a:lvl1pPr algn="ctr">
              <a:defRPr sz="800">
                <a:solidFill>
                  <a:srgbClr val="25323E"/>
                </a:solidFill>
                <a:latin typeface="Roboto" panose="02000000000000000000" pitchFamily="2" charset="0"/>
                <a:ea typeface="Roboto" panose="02000000000000000000" pitchFamily="2" charset="0"/>
              </a:defRPr>
            </a:lvl1pPr>
          </a:lstStyle>
          <a:p>
            <a:r>
              <a:rPr lang="fr-FR"/>
              <a:t>Pied de page</a:t>
            </a:r>
          </a:p>
        </p:txBody>
      </p:sp>
    </p:spTree>
    <p:extLst>
      <p:ext uri="{BB962C8B-B14F-4D97-AF65-F5344CB8AC3E}">
        <p14:creationId xmlns:p14="http://schemas.microsoft.com/office/powerpoint/2010/main" val="1188211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_3 carr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D69AC4-B6B1-AD07-F06E-875478AD148A}"/>
              </a:ext>
            </a:extLst>
          </p:cNvPr>
          <p:cNvSpPr>
            <a:spLocks noGrp="1"/>
          </p:cNvSpPr>
          <p:nvPr>
            <p:ph type="title" hasCustomPrompt="1"/>
          </p:nvPr>
        </p:nvSpPr>
        <p:spPr>
          <a:xfrm>
            <a:off x="751546" y="-1"/>
            <a:ext cx="10844027" cy="1046461"/>
          </a:xfrm>
        </p:spPr>
        <p:txBody>
          <a:bodyPr anchor="ctr">
            <a:noAutofit/>
          </a:bodyPr>
          <a:lstStyle>
            <a:lvl1pPr>
              <a:defRPr sz="3500">
                <a:solidFill>
                  <a:srgbClr val="25323E"/>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6173D159-A0C9-AB32-9DF9-16933B321611}"/>
              </a:ext>
            </a:extLst>
          </p:cNvPr>
          <p:cNvSpPr>
            <a:spLocks noGrp="1"/>
          </p:cNvSpPr>
          <p:nvPr>
            <p:ph type="dt" sz="half" idx="10"/>
          </p:nvPr>
        </p:nvSpPr>
        <p:spPr/>
        <p:txBody>
          <a:bodyPr/>
          <a:lstStyle>
            <a:lvl1pPr>
              <a:defRPr>
                <a:solidFill>
                  <a:srgbClr val="C5A042"/>
                </a:solidFill>
              </a:defRPr>
            </a:lvl1pPr>
          </a:lstStyle>
          <a:p>
            <a:fld id="{E2BB32AA-08C0-1349-8BB3-13252FD1B121}" type="datetime1">
              <a:rPr lang="nl-BE" smtClean="0"/>
              <a:pPr/>
              <a:t>23/04/2026</a:t>
            </a:fld>
            <a:endParaRPr lang="fr-FR"/>
          </a:p>
        </p:txBody>
      </p:sp>
      <p:sp>
        <p:nvSpPr>
          <p:cNvPr id="9" name="Espace réservé du numéro de diapositive 8">
            <a:extLst>
              <a:ext uri="{FF2B5EF4-FFF2-40B4-BE49-F238E27FC236}">
                <a16:creationId xmlns:a16="http://schemas.microsoft.com/office/drawing/2014/main" id="{7F3A9037-F5FA-44B6-BA5B-77F80C08A312}"/>
              </a:ext>
            </a:extLst>
          </p:cNvPr>
          <p:cNvSpPr>
            <a:spLocks noGrp="1"/>
          </p:cNvSpPr>
          <p:nvPr>
            <p:ph type="sldNum" sz="quarter" idx="12"/>
          </p:nvPr>
        </p:nvSpPr>
        <p:spPr/>
        <p:txBody>
          <a:bodyPr/>
          <a:lstStyle>
            <a:lvl1pPr>
              <a:defRPr>
                <a:solidFill>
                  <a:srgbClr val="C5A042"/>
                </a:solidFill>
              </a:defRPr>
            </a:lvl1pPr>
          </a:lstStyle>
          <a:p>
            <a:fld id="{21F13C15-56AC-9142-8592-A7CF636CF18F}" type="slidenum">
              <a:rPr lang="fr-FR" smtClean="0"/>
              <a:pPr/>
              <a:t>‹N°›</a:t>
            </a:fld>
            <a:endParaRPr lang="fr-FR"/>
          </a:p>
        </p:txBody>
      </p:sp>
      <p:cxnSp>
        <p:nvCxnSpPr>
          <p:cNvPr id="4" name="Connecteur droit 3">
            <a:extLst>
              <a:ext uri="{FF2B5EF4-FFF2-40B4-BE49-F238E27FC236}">
                <a16:creationId xmlns:a16="http://schemas.microsoft.com/office/drawing/2014/main" id="{BBA77989-6CDA-37E9-6081-A26F0098FA2E}"/>
              </a:ext>
            </a:extLst>
          </p:cNvPr>
          <p:cNvCxnSpPr>
            <a:cxnSpLocks/>
          </p:cNvCxnSpPr>
          <p:nvPr userDrawn="1"/>
        </p:nvCxnSpPr>
        <p:spPr>
          <a:xfrm>
            <a:off x="749807" y="1047567"/>
            <a:ext cx="10845766" cy="0"/>
          </a:xfrm>
          <a:prstGeom prst="line">
            <a:avLst/>
          </a:prstGeom>
          <a:ln w="15875">
            <a:solidFill>
              <a:srgbClr val="4AB0AF"/>
            </a:solidFill>
          </a:ln>
        </p:spPr>
        <p:style>
          <a:lnRef idx="1">
            <a:schemeClr val="accent1"/>
          </a:lnRef>
          <a:fillRef idx="0">
            <a:schemeClr val="accent1"/>
          </a:fillRef>
          <a:effectRef idx="0">
            <a:schemeClr val="accent1"/>
          </a:effectRef>
          <a:fontRef idx="minor">
            <a:schemeClr val="tx1"/>
          </a:fontRef>
        </p:style>
      </p:cxnSp>
      <p:sp>
        <p:nvSpPr>
          <p:cNvPr id="13" name="Espace réservé du texte 4">
            <a:extLst>
              <a:ext uri="{FF2B5EF4-FFF2-40B4-BE49-F238E27FC236}">
                <a16:creationId xmlns:a16="http://schemas.microsoft.com/office/drawing/2014/main" id="{4B6E2D5C-ED43-542A-D76B-C9EBA2E3F949}"/>
              </a:ext>
            </a:extLst>
          </p:cNvPr>
          <p:cNvSpPr>
            <a:spLocks noGrp="1"/>
          </p:cNvSpPr>
          <p:nvPr>
            <p:ph type="body" sz="quarter" idx="3" hasCustomPrompt="1"/>
          </p:nvPr>
        </p:nvSpPr>
        <p:spPr>
          <a:xfrm>
            <a:off x="749806" y="1793293"/>
            <a:ext cx="3273715" cy="581950"/>
          </a:xfrm>
          <a:solidFill>
            <a:srgbClr val="C5A149"/>
          </a:solidFill>
          <a:ln>
            <a:solidFill>
              <a:srgbClr val="C5A042"/>
            </a:solidFill>
          </a:ln>
        </p:spPr>
        <p:txBody>
          <a:bodyPr anchor="ctr">
            <a:noAutofit/>
          </a:bodyPr>
          <a:lstStyle>
            <a:lvl1pPr marL="0" indent="0" algn="ctr">
              <a:buNone/>
              <a:defRPr sz="1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5" name="Espace réservé du texte 4">
            <a:extLst>
              <a:ext uri="{FF2B5EF4-FFF2-40B4-BE49-F238E27FC236}">
                <a16:creationId xmlns:a16="http://schemas.microsoft.com/office/drawing/2014/main" id="{EE978ACC-679D-52D8-A514-487A02A0BC42}"/>
              </a:ext>
            </a:extLst>
          </p:cNvPr>
          <p:cNvSpPr>
            <a:spLocks noGrp="1"/>
          </p:cNvSpPr>
          <p:nvPr>
            <p:ph type="body" sz="quarter" idx="13" hasCustomPrompt="1"/>
          </p:nvPr>
        </p:nvSpPr>
        <p:spPr>
          <a:xfrm>
            <a:off x="4542462" y="1793293"/>
            <a:ext cx="3267085" cy="581950"/>
          </a:xfrm>
          <a:solidFill>
            <a:srgbClr val="25323E"/>
          </a:solidFill>
          <a:ln>
            <a:solidFill>
              <a:srgbClr val="25323E"/>
            </a:solidFill>
          </a:ln>
        </p:spPr>
        <p:txBody>
          <a:bodyPr anchor="ctr">
            <a:noAutofit/>
          </a:bodyPr>
          <a:lstStyle>
            <a:lvl1pPr marL="0" indent="0" algn="ctr">
              <a:buNone/>
              <a:defRPr sz="1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BEAB4675-7A03-A2B2-0066-CF04F635197D}"/>
              </a:ext>
            </a:extLst>
          </p:cNvPr>
          <p:cNvSpPr>
            <a:spLocks noGrp="1"/>
          </p:cNvSpPr>
          <p:nvPr>
            <p:ph type="body" sz="quarter" idx="14" hasCustomPrompt="1"/>
          </p:nvPr>
        </p:nvSpPr>
        <p:spPr>
          <a:xfrm>
            <a:off x="8328488" y="1793293"/>
            <a:ext cx="3267085" cy="581950"/>
          </a:xfrm>
          <a:solidFill>
            <a:srgbClr val="4AB0AF"/>
          </a:solidFill>
          <a:ln>
            <a:solidFill>
              <a:srgbClr val="4AB0AF"/>
            </a:solidFill>
          </a:ln>
        </p:spPr>
        <p:txBody>
          <a:bodyPr anchor="ctr">
            <a:noAutofit/>
          </a:bodyPr>
          <a:lstStyle>
            <a:lvl1pPr marL="0" indent="0" algn="ctr">
              <a:buNone/>
              <a:defRPr sz="1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Espace réservé du texte 4">
            <a:extLst>
              <a:ext uri="{FF2B5EF4-FFF2-40B4-BE49-F238E27FC236}">
                <a16:creationId xmlns:a16="http://schemas.microsoft.com/office/drawing/2014/main" id="{1CE61955-0DDD-E65B-56B8-8E9CAF7A2189}"/>
              </a:ext>
            </a:extLst>
          </p:cNvPr>
          <p:cNvSpPr>
            <a:spLocks noGrp="1"/>
          </p:cNvSpPr>
          <p:nvPr>
            <p:ph type="body" sz="quarter" idx="16" hasCustomPrompt="1"/>
          </p:nvPr>
        </p:nvSpPr>
        <p:spPr>
          <a:xfrm>
            <a:off x="4542462" y="2472896"/>
            <a:ext cx="3267085" cy="2951359"/>
          </a:xfrm>
          <a:ln w="19050">
            <a:solidFill>
              <a:srgbClr val="25323E"/>
            </a:solidFill>
          </a:ln>
        </p:spPr>
        <p:txBody>
          <a:bodyPr anchor="t">
            <a:noAutofit/>
          </a:bodyPr>
          <a:lstStyle>
            <a:lvl1pPr marL="0" indent="0" algn="ctr">
              <a:buNone/>
              <a:defRPr sz="1200" b="0">
                <a:solidFill>
                  <a:srgbClr val="25323E"/>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Espace réservé du texte 4">
            <a:extLst>
              <a:ext uri="{FF2B5EF4-FFF2-40B4-BE49-F238E27FC236}">
                <a16:creationId xmlns:a16="http://schemas.microsoft.com/office/drawing/2014/main" id="{69C56163-BEAA-9772-139F-4891CE9BB764}"/>
              </a:ext>
            </a:extLst>
          </p:cNvPr>
          <p:cNvSpPr>
            <a:spLocks noGrp="1"/>
          </p:cNvSpPr>
          <p:nvPr>
            <p:ph type="body" sz="quarter" idx="17" hasCustomPrompt="1"/>
          </p:nvPr>
        </p:nvSpPr>
        <p:spPr>
          <a:xfrm>
            <a:off x="8333518" y="2472896"/>
            <a:ext cx="3267085" cy="2951359"/>
          </a:xfrm>
          <a:ln w="19050">
            <a:solidFill>
              <a:srgbClr val="4AB0AF"/>
            </a:solidFill>
          </a:ln>
        </p:spPr>
        <p:txBody>
          <a:bodyPr anchor="t">
            <a:noAutofit/>
          </a:bodyPr>
          <a:lstStyle>
            <a:lvl1pPr marL="0" indent="0" algn="ctr">
              <a:buNone/>
              <a:defRPr sz="1200" b="0">
                <a:solidFill>
                  <a:srgbClr val="25323E"/>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pic>
        <p:nvPicPr>
          <p:cNvPr id="3" name="Image 9">
            <a:extLst>
              <a:ext uri="{FF2B5EF4-FFF2-40B4-BE49-F238E27FC236}">
                <a16:creationId xmlns:a16="http://schemas.microsoft.com/office/drawing/2014/main" id="{100F9652-291A-136D-140A-E9BC4A2761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72128"/>
            <a:ext cx="611026" cy="974338"/>
          </a:xfrm>
          <a:prstGeom prst="rect">
            <a:avLst/>
          </a:prstGeom>
        </p:spPr>
      </p:pic>
      <p:pic>
        <p:nvPicPr>
          <p:cNvPr id="6" name="Image 23">
            <a:extLst>
              <a:ext uri="{FF2B5EF4-FFF2-40B4-BE49-F238E27FC236}">
                <a16:creationId xmlns:a16="http://schemas.microsoft.com/office/drawing/2014/main" id="{404A1824-8B60-01EF-3092-D7B7069A45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11940" y="1676443"/>
            <a:ext cx="960120" cy="960120"/>
          </a:xfrm>
          <a:prstGeom prst="rect">
            <a:avLst/>
          </a:prstGeom>
        </p:spPr>
      </p:pic>
      <p:sp>
        <p:nvSpPr>
          <p:cNvPr id="5" name="Espace réservé du pied de page 4">
            <a:extLst>
              <a:ext uri="{FF2B5EF4-FFF2-40B4-BE49-F238E27FC236}">
                <a16:creationId xmlns:a16="http://schemas.microsoft.com/office/drawing/2014/main" id="{4C7AD25D-47B5-47D8-1E42-D49CF1FB5FEE}"/>
              </a:ext>
            </a:extLst>
          </p:cNvPr>
          <p:cNvSpPr>
            <a:spLocks noGrp="1"/>
          </p:cNvSpPr>
          <p:nvPr>
            <p:ph type="ftr" sz="quarter" idx="18"/>
          </p:nvPr>
        </p:nvSpPr>
        <p:spPr>
          <a:xfrm>
            <a:off x="4038600" y="6365493"/>
            <a:ext cx="4114800" cy="365125"/>
          </a:xfrm>
          <a:prstGeom prst="rect">
            <a:avLst/>
          </a:prstGeom>
        </p:spPr>
        <p:txBody>
          <a:bodyPr vert="horz" lIns="91440" tIns="45720" rIns="91440" bIns="45720" rtlCol="0" anchor="ctr"/>
          <a:lstStyle>
            <a:lvl1pPr algn="ctr">
              <a:defRPr sz="800">
                <a:solidFill>
                  <a:srgbClr val="25323E"/>
                </a:solidFill>
                <a:latin typeface="Roboto" panose="02000000000000000000" pitchFamily="2" charset="0"/>
                <a:ea typeface="Roboto" panose="02000000000000000000" pitchFamily="2" charset="0"/>
              </a:defRPr>
            </a:lvl1pPr>
          </a:lstStyle>
          <a:p>
            <a:r>
              <a:rPr lang="fr-FR"/>
              <a:t>Pied de page</a:t>
            </a:r>
          </a:p>
        </p:txBody>
      </p:sp>
      <p:sp>
        <p:nvSpPr>
          <p:cNvPr id="8" name="Espace réservé du texte 4">
            <a:extLst>
              <a:ext uri="{FF2B5EF4-FFF2-40B4-BE49-F238E27FC236}">
                <a16:creationId xmlns:a16="http://schemas.microsoft.com/office/drawing/2014/main" id="{43CF1801-6E73-FB66-EBFD-F26F115488DE}"/>
              </a:ext>
            </a:extLst>
          </p:cNvPr>
          <p:cNvSpPr>
            <a:spLocks noGrp="1"/>
          </p:cNvSpPr>
          <p:nvPr>
            <p:ph type="body" sz="quarter" idx="19" hasCustomPrompt="1"/>
          </p:nvPr>
        </p:nvSpPr>
        <p:spPr>
          <a:xfrm>
            <a:off x="749806" y="2474966"/>
            <a:ext cx="3267085" cy="2951359"/>
          </a:xfrm>
          <a:ln>
            <a:solidFill>
              <a:srgbClr val="C6A148"/>
            </a:solidFill>
          </a:ln>
        </p:spPr>
        <p:style>
          <a:lnRef idx="2">
            <a:schemeClr val="accent1"/>
          </a:lnRef>
          <a:fillRef idx="1">
            <a:schemeClr val="lt1"/>
          </a:fillRef>
          <a:effectRef idx="0">
            <a:schemeClr val="accent1"/>
          </a:effectRef>
          <a:fontRef idx="minor">
            <a:schemeClr val="dk1"/>
          </a:fontRef>
        </p:style>
        <p:txBody>
          <a:bodyPr anchor="t">
            <a:noAutofit/>
          </a:bodyPr>
          <a:lstStyle>
            <a:lvl1pPr marL="0" indent="0" algn="ctr">
              <a:buNone/>
              <a:defRPr sz="1200" b="0">
                <a:solidFill>
                  <a:srgbClr val="25323E"/>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Tree>
    <p:extLst>
      <p:ext uri="{BB962C8B-B14F-4D97-AF65-F5344CB8AC3E}">
        <p14:creationId xmlns:p14="http://schemas.microsoft.com/office/powerpoint/2010/main" val="1806957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re_3 carr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D69AC4-B6B1-AD07-F06E-875478AD148A}"/>
              </a:ext>
            </a:extLst>
          </p:cNvPr>
          <p:cNvSpPr>
            <a:spLocks noGrp="1"/>
          </p:cNvSpPr>
          <p:nvPr>
            <p:ph type="title" hasCustomPrompt="1"/>
          </p:nvPr>
        </p:nvSpPr>
        <p:spPr>
          <a:xfrm>
            <a:off x="751546" y="-1"/>
            <a:ext cx="10844027" cy="1046461"/>
          </a:xfrm>
        </p:spPr>
        <p:txBody>
          <a:bodyPr anchor="ctr">
            <a:noAutofit/>
          </a:bodyPr>
          <a:lstStyle>
            <a:lvl1pPr>
              <a:defRPr sz="3500">
                <a:solidFill>
                  <a:srgbClr val="25323E"/>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6173D159-A0C9-AB32-9DF9-16933B321611}"/>
              </a:ext>
            </a:extLst>
          </p:cNvPr>
          <p:cNvSpPr>
            <a:spLocks noGrp="1"/>
          </p:cNvSpPr>
          <p:nvPr>
            <p:ph type="dt" sz="half" idx="10"/>
          </p:nvPr>
        </p:nvSpPr>
        <p:spPr/>
        <p:txBody>
          <a:bodyPr/>
          <a:lstStyle>
            <a:lvl1pPr>
              <a:defRPr>
                <a:solidFill>
                  <a:srgbClr val="C5A042"/>
                </a:solidFill>
              </a:defRPr>
            </a:lvl1pPr>
          </a:lstStyle>
          <a:p>
            <a:fld id="{E2BB32AA-08C0-1349-8BB3-13252FD1B121}" type="datetime1">
              <a:rPr lang="nl-BE" smtClean="0"/>
              <a:pPr/>
              <a:t>23/04/2026</a:t>
            </a:fld>
            <a:endParaRPr lang="fr-FR"/>
          </a:p>
        </p:txBody>
      </p:sp>
      <p:sp>
        <p:nvSpPr>
          <p:cNvPr id="9" name="Espace réservé du numéro de diapositive 8">
            <a:extLst>
              <a:ext uri="{FF2B5EF4-FFF2-40B4-BE49-F238E27FC236}">
                <a16:creationId xmlns:a16="http://schemas.microsoft.com/office/drawing/2014/main" id="{7F3A9037-F5FA-44B6-BA5B-77F80C08A312}"/>
              </a:ext>
            </a:extLst>
          </p:cNvPr>
          <p:cNvSpPr>
            <a:spLocks noGrp="1"/>
          </p:cNvSpPr>
          <p:nvPr>
            <p:ph type="sldNum" sz="quarter" idx="12"/>
          </p:nvPr>
        </p:nvSpPr>
        <p:spPr/>
        <p:txBody>
          <a:bodyPr/>
          <a:lstStyle>
            <a:lvl1pPr>
              <a:defRPr>
                <a:solidFill>
                  <a:srgbClr val="C5A042"/>
                </a:solidFill>
              </a:defRPr>
            </a:lvl1pPr>
          </a:lstStyle>
          <a:p>
            <a:fld id="{21F13C15-56AC-9142-8592-A7CF636CF18F}" type="slidenum">
              <a:rPr lang="fr-FR" smtClean="0"/>
              <a:pPr/>
              <a:t>‹N°›</a:t>
            </a:fld>
            <a:endParaRPr lang="fr-FR"/>
          </a:p>
        </p:txBody>
      </p:sp>
      <p:cxnSp>
        <p:nvCxnSpPr>
          <p:cNvPr id="4" name="Connecteur droit 3">
            <a:extLst>
              <a:ext uri="{FF2B5EF4-FFF2-40B4-BE49-F238E27FC236}">
                <a16:creationId xmlns:a16="http://schemas.microsoft.com/office/drawing/2014/main" id="{BBA77989-6CDA-37E9-6081-A26F0098FA2E}"/>
              </a:ext>
            </a:extLst>
          </p:cNvPr>
          <p:cNvCxnSpPr>
            <a:cxnSpLocks/>
          </p:cNvCxnSpPr>
          <p:nvPr userDrawn="1"/>
        </p:nvCxnSpPr>
        <p:spPr>
          <a:xfrm>
            <a:off x="749807" y="1047567"/>
            <a:ext cx="10845766" cy="0"/>
          </a:xfrm>
          <a:prstGeom prst="line">
            <a:avLst/>
          </a:prstGeom>
          <a:ln w="15875">
            <a:solidFill>
              <a:srgbClr val="4AB0AF"/>
            </a:solidFill>
          </a:ln>
        </p:spPr>
        <p:style>
          <a:lnRef idx="1">
            <a:schemeClr val="accent1"/>
          </a:lnRef>
          <a:fillRef idx="0">
            <a:schemeClr val="accent1"/>
          </a:fillRef>
          <a:effectRef idx="0">
            <a:schemeClr val="accent1"/>
          </a:effectRef>
          <a:fontRef idx="minor">
            <a:schemeClr val="tx1"/>
          </a:fontRef>
        </p:style>
      </p:cxnSp>
      <p:sp>
        <p:nvSpPr>
          <p:cNvPr id="13" name="Espace réservé du texte 4">
            <a:extLst>
              <a:ext uri="{FF2B5EF4-FFF2-40B4-BE49-F238E27FC236}">
                <a16:creationId xmlns:a16="http://schemas.microsoft.com/office/drawing/2014/main" id="{4B6E2D5C-ED43-542A-D76B-C9EBA2E3F949}"/>
              </a:ext>
            </a:extLst>
          </p:cNvPr>
          <p:cNvSpPr>
            <a:spLocks noGrp="1"/>
          </p:cNvSpPr>
          <p:nvPr>
            <p:ph type="body" sz="quarter" idx="3" hasCustomPrompt="1"/>
          </p:nvPr>
        </p:nvSpPr>
        <p:spPr>
          <a:xfrm>
            <a:off x="749806" y="1793293"/>
            <a:ext cx="3273715" cy="581950"/>
          </a:xfrm>
          <a:solidFill>
            <a:srgbClr val="C5A149"/>
          </a:solidFill>
          <a:ln>
            <a:solidFill>
              <a:srgbClr val="C5A042"/>
            </a:solidFill>
          </a:ln>
        </p:spPr>
        <p:txBody>
          <a:bodyPr anchor="ctr">
            <a:noAutofit/>
          </a:bodyPr>
          <a:lstStyle>
            <a:lvl1pPr marL="0" indent="0" algn="ctr">
              <a:buNone/>
              <a:defRPr sz="1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5" name="Espace réservé du texte 4">
            <a:extLst>
              <a:ext uri="{FF2B5EF4-FFF2-40B4-BE49-F238E27FC236}">
                <a16:creationId xmlns:a16="http://schemas.microsoft.com/office/drawing/2014/main" id="{EE978ACC-679D-52D8-A514-487A02A0BC42}"/>
              </a:ext>
            </a:extLst>
          </p:cNvPr>
          <p:cNvSpPr>
            <a:spLocks noGrp="1"/>
          </p:cNvSpPr>
          <p:nvPr>
            <p:ph type="body" sz="quarter" idx="13" hasCustomPrompt="1"/>
          </p:nvPr>
        </p:nvSpPr>
        <p:spPr>
          <a:xfrm>
            <a:off x="4542462" y="1793293"/>
            <a:ext cx="3267085" cy="581950"/>
          </a:xfrm>
          <a:solidFill>
            <a:srgbClr val="25323E"/>
          </a:solidFill>
          <a:ln>
            <a:solidFill>
              <a:srgbClr val="25323E"/>
            </a:solidFill>
          </a:ln>
        </p:spPr>
        <p:txBody>
          <a:bodyPr anchor="ctr">
            <a:noAutofit/>
          </a:bodyPr>
          <a:lstStyle>
            <a:lvl1pPr marL="0" indent="0" algn="ctr">
              <a:buNone/>
              <a:defRPr sz="1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BEAB4675-7A03-A2B2-0066-CF04F635197D}"/>
              </a:ext>
            </a:extLst>
          </p:cNvPr>
          <p:cNvSpPr>
            <a:spLocks noGrp="1"/>
          </p:cNvSpPr>
          <p:nvPr>
            <p:ph type="body" sz="quarter" idx="14" hasCustomPrompt="1"/>
          </p:nvPr>
        </p:nvSpPr>
        <p:spPr>
          <a:xfrm>
            <a:off x="8328488" y="1793293"/>
            <a:ext cx="3267085" cy="581950"/>
          </a:xfrm>
          <a:solidFill>
            <a:srgbClr val="4AB0AF"/>
          </a:solidFill>
          <a:ln>
            <a:solidFill>
              <a:srgbClr val="4AB0AF"/>
            </a:solidFill>
          </a:ln>
        </p:spPr>
        <p:txBody>
          <a:bodyPr anchor="ctr">
            <a:noAutofit/>
          </a:bodyPr>
          <a:lstStyle>
            <a:lvl1pPr marL="0" indent="0" algn="ctr">
              <a:buNone/>
              <a:defRPr sz="1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Espace réservé du texte 4">
            <a:extLst>
              <a:ext uri="{FF2B5EF4-FFF2-40B4-BE49-F238E27FC236}">
                <a16:creationId xmlns:a16="http://schemas.microsoft.com/office/drawing/2014/main" id="{1CE61955-0DDD-E65B-56B8-8E9CAF7A2189}"/>
              </a:ext>
            </a:extLst>
          </p:cNvPr>
          <p:cNvSpPr>
            <a:spLocks noGrp="1"/>
          </p:cNvSpPr>
          <p:nvPr>
            <p:ph type="body" sz="quarter" idx="16" hasCustomPrompt="1"/>
          </p:nvPr>
        </p:nvSpPr>
        <p:spPr>
          <a:xfrm>
            <a:off x="4542462" y="2472896"/>
            <a:ext cx="3267085" cy="2951359"/>
          </a:xfrm>
          <a:ln w="19050">
            <a:solidFill>
              <a:srgbClr val="25323E"/>
            </a:solidFill>
          </a:ln>
        </p:spPr>
        <p:txBody>
          <a:bodyPr anchor="t">
            <a:noAutofit/>
          </a:bodyPr>
          <a:lstStyle>
            <a:lvl1pPr marL="171450" indent="-171450" algn="l">
              <a:buClr>
                <a:srgbClr val="C5A142"/>
              </a:buClr>
              <a:buFont typeface="Courier New" panose="02070309020205020404" pitchFamily="49" charset="0"/>
              <a:buChar char="o"/>
              <a:defRPr sz="1200" b="0">
                <a:solidFill>
                  <a:srgbClr val="25323E"/>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Espace réservé du texte 4">
            <a:extLst>
              <a:ext uri="{FF2B5EF4-FFF2-40B4-BE49-F238E27FC236}">
                <a16:creationId xmlns:a16="http://schemas.microsoft.com/office/drawing/2014/main" id="{69C56163-BEAA-9772-139F-4891CE9BB764}"/>
              </a:ext>
            </a:extLst>
          </p:cNvPr>
          <p:cNvSpPr>
            <a:spLocks noGrp="1"/>
          </p:cNvSpPr>
          <p:nvPr>
            <p:ph type="body" sz="quarter" idx="17" hasCustomPrompt="1"/>
          </p:nvPr>
        </p:nvSpPr>
        <p:spPr>
          <a:xfrm>
            <a:off x="8333518" y="2472896"/>
            <a:ext cx="3267085" cy="2951359"/>
          </a:xfrm>
          <a:ln w="19050">
            <a:solidFill>
              <a:srgbClr val="4AB0AF"/>
            </a:solidFill>
          </a:ln>
        </p:spPr>
        <p:txBody>
          <a:bodyPr anchor="t">
            <a:noAutofit/>
          </a:bodyPr>
          <a:lstStyle>
            <a:lvl1pPr marL="171450" indent="-171450" algn="l">
              <a:buClr>
                <a:schemeClr val="accent1"/>
              </a:buClr>
              <a:buFont typeface="Courier New" panose="02070309020205020404" pitchFamily="49" charset="0"/>
              <a:buChar char="o"/>
              <a:defRPr sz="1200" b="0">
                <a:solidFill>
                  <a:srgbClr val="25323E"/>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pic>
        <p:nvPicPr>
          <p:cNvPr id="3" name="Image 9">
            <a:extLst>
              <a:ext uri="{FF2B5EF4-FFF2-40B4-BE49-F238E27FC236}">
                <a16:creationId xmlns:a16="http://schemas.microsoft.com/office/drawing/2014/main" id="{100F9652-291A-136D-140A-E9BC4A2761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72128"/>
            <a:ext cx="611026" cy="974338"/>
          </a:xfrm>
          <a:prstGeom prst="rect">
            <a:avLst/>
          </a:prstGeom>
        </p:spPr>
      </p:pic>
      <p:pic>
        <p:nvPicPr>
          <p:cNvPr id="6" name="Image 23">
            <a:extLst>
              <a:ext uri="{FF2B5EF4-FFF2-40B4-BE49-F238E27FC236}">
                <a16:creationId xmlns:a16="http://schemas.microsoft.com/office/drawing/2014/main" id="{404A1824-8B60-01EF-3092-D7B7069A45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11940" y="1676443"/>
            <a:ext cx="960120" cy="960120"/>
          </a:xfrm>
          <a:prstGeom prst="rect">
            <a:avLst/>
          </a:prstGeom>
        </p:spPr>
      </p:pic>
      <p:sp>
        <p:nvSpPr>
          <p:cNvPr id="5" name="Espace réservé du pied de page 4">
            <a:extLst>
              <a:ext uri="{FF2B5EF4-FFF2-40B4-BE49-F238E27FC236}">
                <a16:creationId xmlns:a16="http://schemas.microsoft.com/office/drawing/2014/main" id="{4C7AD25D-47B5-47D8-1E42-D49CF1FB5FEE}"/>
              </a:ext>
            </a:extLst>
          </p:cNvPr>
          <p:cNvSpPr>
            <a:spLocks noGrp="1"/>
          </p:cNvSpPr>
          <p:nvPr>
            <p:ph type="ftr" sz="quarter" idx="18"/>
          </p:nvPr>
        </p:nvSpPr>
        <p:spPr>
          <a:xfrm>
            <a:off x="4038600" y="6365493"/>
            <a:ext cx="4114800" cy="365125"/>
          </a:xfrm>
          <a:prstGeom prst="rect">
            <a:avLst/>
          </a:prstGeom>
        </p:spPr>
        <p:txBody>
          <a:bodyPr vert="horz" lIns="91440" tIns="45720" rIns="91440" bIns="45720" rtlCol="0" anchor="ctr"/>
          <a:lstStyle>
            <a:lvl1pPr algn="ctr">
              <a:defRPr sz="800">
                <a:solidFill>
                  <a:srgbClr val="25323E"/>
                </a:solidFill>
                <a:latin typeface="Roboto" panose="02000000000000000000" pitchFamily="2" charset="0"/>
                <a:ea typeface="Roboto" panose="02000000000000000000" pitchFamily="2" charset="0"/>
              </a:defRPr>
            </a:lvl1pPr>
          </a:lstStyle>
          <a:p>
            <a:r>
              <a:rPr lang="fr-FR"/>
              <a:t>Pied de page</a:t>
            </a:r>
          </a:p>
        </p:txBody>
      </p:sp>
      <p:sp>
        <p:nvSpPr>
          <p:cNvPr id="8" name="Espace réservé du texte 4">
            <a:extLst>
              <a:ext uri="{FF2B5EF4-FFF2-40B4-BE49-F238E27FC236}">
                <a16:creationId xmlns:a16="http://schemas.microsoft.com/office/drawing/2014/main" id="{43CF1801-6E73-FB66-EBFD-F26F115488DE}"/>
              </a:ext>
            </a:extLst>
          </p:cNvPr>
          <p:cNvSpPr>
            <a:spLocks noGrp="1"/>
          </p:cNvSpPr>
          <p:nvPr>
            <p:ph type="body" sz="quarter" idx="19" hasCustomPrompt="1"/>
          </p:nvPr>
        </p:nvSpPr>
        <p:spPr>
          <a:xfrm>
            <a:off x="749806" y="2474966"/>
            <a:ext cx="3267085" cy="2951359"/>
          </a:xfrm>
          <a:ln>
            <a:solidFill>
              <a:srgbClr val="C6A148"/>
            </a:solidFill>
          </a:ln>
        </p:spPr>
        <p:style>
          <a:lnRef idx="2">
            <a:schemeClr val="accent1"/>
          </a:lnRef>
          <a:fillRef idx="1">
            <a:schemeClr val="lt1"/>
          </a:fillRef>
          <a:effectRef idx="0">
            <a:schemeClr val="accent1"/>
          </a:effectRef>
          <a:fontRef idx="minor">
            <a:schemeClr val="dk1"/>
          </a:fontRef>
        </p:style>
        <p:txBody>
          <a:bodyPr anchor="t">
            <a:noAutofit/>
          </a:bodyPr>
          <a:lstStyle>
            <a:lvl1pPr marL="171450" indent="-171450" algn="l">
              <a:buClr>
                <a:srgbClr val="C5A142"/>
              </a:buClr>
              <a:buFont typeface="Courier New" panose="02070309020205020404" pitchFamily="49" charset="0"/>
              <a:buChar char="o"/>
              <a:defRPr sz="1200" b="0">
                <a:solidFill>
                  <a:srgbClr val="25323E"/>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Tree>
    <p:extLst>
      <p:ext uri="{BB962C8B-B14F-4D97-AF65-F5344CB8AC3E}">
        <p14:creationId xmlns:p14="http://schemas.microsoft.com/office/powerpoint/2010/main" val="1032163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D69AC4-B6B1-AD07-F06E-875478AD148A}"/>
              </a:ext>
            </a:extLst>
          </p:cNvPr>
          <p:cNvSpPr>
            <a:spLocks noGrp="1"/>
          </p:cNvSpPr>
          <p:nvPr>
            <p:ph type="title" hasCustomPrompt="1"/>
          </p:nvPr>
        </p:nvSpPr>
        <p:spPr>
          <a:xfrm>
            <a:off x="751546" y="-1"/>
            <a:ext cx="10844027" cy="1046447"/>
          </a:xfrm>
        </p:spPr>
        <p:txBody>
          <a:bodyPr anchor="ctr">
            <a:noAutofit/>
          </a:bodyPr>
          <a:lstStyle>
            <a:lvl1pPr>
              <a:defRPr sz="3500">
                <a:solidFill>
                  <a:srgbClr val="25323E"/>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6173D159-A0C9-AB32-9DF9-16933B321611}"/>
              </a:ext>
            </a:extLst>
          </p:cNvPr>
          <p:cNvSpPr>
            <a:spLocks noGrp="1"/>
          </p:cNvSpPr>
          <p:nvPr>
            <p:ph type="dt" sz="half" idx="10"/>
          </p:nvPr>
        </p:nvSpPr>
        <p:spPr/>
        <p:txBody>
          <a:bodyPr/>
          <a:lstStyle>
            <a:lvl1pPr>
              <a:defRPr>
                <a:solidFill>
                  <a:srgbClr val="C5A042"/>
                </a:solidFill>
              </a:defRPr>
            </a:lvl1pPr>
          </a:lstStyle>
          <a:p>
            <a:fld id="{95D7D224-9B8B-D147-9022-319C00261DCD}" type="datetime1">
              <a:rPr lang="nl-BE" smtClean="0"/>
              <a:pPr/>
              <a:t>23/04/2026</a:t>
            </a:fld>
            <a:endParaRPr lang="fr-FR"/>
          </a:p>
        </p:txBody>
      </p:sp>
      <p:sp>
        <p:nvSpPr>
          <p:cNvPr id="9" name="Espace réservé du numéro de diapositive 8">
            <a:extLst>
              <a:ext uri="{FF2B5EF4-FFF2-40B4-BE49-F238E27FC236}">
                <a16:creationId xmlns:a16="http://schemas.microsoft.com/office/drawing/2014/main" id="{7F3A9037-F5FA-44B6-BA5B-77F80C08A312}"/>
              </a:ext>
            </a:extLst>
          </p:cNvPr>
          <p:cNvSpPr>
            <a:spLocks noGrp="1"/>
          </p:cNvSpPr>
          <p:nvPr>
            <p:ph type="sldNum" sz="quarter" idx="12"/>
          </p:nvPr>
        </p:nvSpPr>
        <p:spPr/>
        <p:txBody>
          <a:bodyPr/>
          <a:lstStyle/>
          <a:p>
            <a:fld id="{21F13C15-56AC-9142-8592-A7CF636CF18F}" type="slidenum">
              <a:rPr lang="fr-FR" smtClean="0"/>
              <a:t>‹N°›</a:t>
            </a:fld>
            <a:endParaRPr lang="fr-FR"/>
          </a:p>
        </p:txBody>
      </p:sp>
      <p:cxnSp>
        <p:nvCxnSpPr>
          <p:cNvPr id="4" name="Connecteur droit 3">
            <a:extLst>
              <a:ext uri="{FF2B5EF4-FFF2-40B4-BE49-F238E27FC236}">
                <a16:creationId xmlns:a16="http://schemas.microsoft.com/office/drawing/2014/main" id="{BBA77989-6CDA-37E9-6081-A26F0098FA2E}"/>
              </a:ext>
            </a:extLst>
          </p:cNvPr>
          <p:cNvCxnSpPr>
            <a:cxnSpLocks/>
          </p:cNvCxnSpPr>
          <p:nvPr userDrawn="1"/>
        </p:nvCxnSpPr>
        <p:spPr>
          <a:xfrm>
            <a:off x="749807" y="1047567"/>
            <a:ext cx="10845766" cy="0"/>
          </a:xfrm>
          <a:prstGeom prst="line">
            <a:avLst/>
          </a:prstGeom>
          <a:ln w="15875">
            <a:solidFill>
              <a:srgbClr val="4AB0AF"/>
            </a:solidFill>
          </a:ln>
        </p:spPr>
        <p:style>
          <a:lnRef idx="1">
            <a:schemeClr val="accent1"/>
          </a:lnRef>
          <a:fillRef idx="0">
            <a:schemeClr val="accent1"/>
          </a:fillRef>
          <a:effectRef idx="0">
            <a:schemeClr val="accent1"/>
          </a:effectRef>
          <a:fontRef idx="minor">
            <a:schemeClr val="tx1"/>
          </a:fontRef>
        </p:style>
      </p:cxnSp>
      <p:pic>
        <p:nvPicPr>
          <p:cNvPr id="3" name="Image 9">
            <a:extLst>
              <a:ext uri="{FF2B5EF4-FFF2-40B4-BE49-F238E27FC236}">
                <a16:creationId xmlns:a16="http://schemas.microsoft.com/office/drawing/2014/main" id="{61184328-B7A8-1EA2-2DA1-93F29A24682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72128"/>
            <a:ext cx="611026" cy="974338"/>
          </a:xfrm>
          <a:prstGeom prst="rect">
            <a:avLst/>
          </a:prstGeom>
        </p:spPr>
      </p:pic>
      <p:sp>
        <p:nvSpPr>
          <p:cNvPr id="5" name="Espace réservé du pied de page 4">
            <a:extLst>
              <a:ext uri="{FF2B5EF4-FFF2-40B4-BE49-F238E27FC236}">
                <a16:creationId xmlns:a16="http://schemas.microsoft.com/office/drawing/2014/main" id="{BF056F32-E05B-D9E2-BFA8-FA1FE52FC10A}"/>
              </a:ext>
            </a:extLst>
          </p:cNvPr>
          <p:cNvSpPr>
            <a:spLocks noGrp="1"/>
          </p:cNvSpPr>
          <p:nvPr>
            <p:ph type="ftr" sz="quarter" idx="3"/>
          </p:nvPr>
        </p:nvSpPr>
        <p:spPr>
          <a:xfrm>
            <a:off x="4038600" y="6365493"/>
            <a:ext cx="4114800" cy="365125"/>
          </a:xfrm>
          <a:prstGeom prst="rect">
            <a:avLst/>
          </a:prstGeom>
        </p:spPr>
        <p:txBody>
          <a:bodyPr vert="horz" lIns="91440" tIns="45720" rIns="91440" bIns="45720" rtlCol="0" anchor="ctr"/>
          <a:lstStyle>
            <a:lvl1pPr algn="ctr">
              <a:defRPr sz="800">
                <a:solidFill>
                  <a:srgbClr val="25323E"/>
                </a:solidFill>
                <a:latin typeface="Roboto" panose="02000000000000000000" pitchFamily="2" charset="0"/>
                <a:ea typeface="Roboto" panose="02000000000000000000" pitchFamily="2" charset="0"/>
              </a:defRPr>
            </a:lvl1pPr>
          </a:lstStyle>
          <a:p>
            <a:r>
              <a:rPr lang="fr-FR"/>
              <a:t>Pied de page</a:t>
            </a:r>
          </a:p>
        </p:txBody>
      </p:sp>
    </p:spTree>
    <p:extLst>
      <p:ext uri="{BB962C8B-B14F-4D97-AF65-F5344CB8AC3E}">
        <p14:creationId xmlns:p14="http://schemas.microsoft.com/office/powerpoint/2010/main" val="457794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_sans robot">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62B58220-4BCE-1280-C9C2-D226CA90A830}"/>
              </a:ext>
            </a:extLst>
          </p:cNvPr>
          <p:cNvSpPr>
            <a:spLocks noGrp="1"/>
          </p:cNvSpPr>
          <p:nvPr>
            <p:ph type="dt" sz="half" idx="10"/>
          </p:nvPr>
        </p:nvSpPr>
        <p:spPr/>
        <p:txBody>
          <a:bodyPr/>
          <a:lstStyle>
            <a:lvl1pPr>
              <a:defRPr>
                <a:solidFill>
                  <a:srgbClr val="C5A042"/>
                </a:solidFill>
              </a:defRPr>
            </a:lvl1pPr>
          </a:lstStyle>
          <a:p>
            <a:fld id="{E5C096E9-EF32-BD4C-9CCD-115B3AEBAC03}" type="datetime1">
              <a:rPr lang="nl-BE" smtClean="0"/>
              <a:pPr/>
              <a:t>23/04/2026</a:t>
            </a:fld>
            <a:endParaRPr lang="fr-FR"/>
          </a:p>
        </p:txBody>
      </p:sp>
      <p:sp>
        <p:nvSpPr>
          <p:cNvPr id="4" name="Tijdelijke aanduiding voor dianummer 3">
            <a:extLst>
              <a:ext uri="{FF2B5EF4-FFF2-40B4-BE49-F238E27FC236}">
                <a16:creationId xmlns:a16="http://schemas.microsoft.com/office/drawing/2014/main" id="{FBA5AC09-D0EF-FDA8-DD4F-1E62FE9F1C9B}"/>
              </a:ext>
            </a:extLst>
          </p:cNvPr>
          <p:cNvSpPr>
            <a:spLocks noGrp="1"/>
          </p:cNvSpPr>
          <p:nvPr>
            <p:ph type="sldNum" sz="quarter" idx="11"/>
          </p:nvPr>
        </p:nvSpPr>
        <p:spPr/>
        <p:txBody>
          <a:bodyPr/>
          <a:lstStyle>
            <a:lvl1pPr>
              <a:defRPr>
                <a:solidFill>
                  <a:srgbClr val="C5A042"/>
                </a:solidFill>
              </a:defRPr>
            </a:lvl1pPr>
          </a:lstStyle>
          <a:p>
            <a:fld id="{21F13C15-56AC-9142-8592-A7CF636CF18F}" type="slidenum">
              <a:rPr lang="fr-FR" smtClean="0"/>
              <a:pPr/>
              <a:t>‹N°›</a:t>
            </a:fld>
            <a:endParaRPr lang="fr-FR"/>
          </a:p>
        </p:txBody>
      </p:sp>
      <p:sp>
        <p:nvSpPr>
          <p:cNvPr id="5" name="Tijdelijke aanduiding voor voettekst 4">
            <a:extLst>
              <a:ext uri="{FF2B5EF4-FFF2-40B4-BE49-F238E27FC236}">
                <a16:creationId xmlns:a16="http://schemas.microsoft.com/office/drawing/2014/main" id="{7927A2E8-64D4-3B93-7BB0-00347D03B0F6}"/>
              </a:ext>
            </a:extLst>
          </p:cNvPr>
          <p:cNvSpPr>
            <a:spLocks noGrp="1"/>
          </p:cNvSpPr>
          <p:nvPr>
            <p:ph type="ftr" sz="quarter" idx="12"/>
          </p:nvPr>
        </p:nvSpPr>
        <p:spPr/>
        <p:txBody>
          <a:bodyPr/>
          <a:lstStyle/>
          <a:p>
            <a:r>
              <a:rPr lang="fr-FR"/>
              <a:t>Pied de page</a:t>
            </a:r>
          </a:p>
        </p:txBody>
      </p:sp>
      <p:sp>
        <p:nvSpPr>
          <p:cNvPr id="6" name="Titre 1">
            <a:extLst>
              <a:ext uri="{FF2B5EF4-FFF2-40B4-BE49-F238E27FC236}">
                <a16:creationId xmlns:a16="http://schemas.microsoft.com/office/drawing/2014/main" id="{C14948C8-8CDC-6ABF-7C14-C18D674894FC}"/>
              </a:ext>
            </a:extLst>
          </p:cNvPr>
          <p:cNvSpPr>
            <a:spLocks noGrp="1"/>
          </p:cNvSpPr>
          <p:nvPr>
            <p:ph type="title" hasCustomPrompt="1"/>
          </p:nvPr>
        </p:nvSpPr>
        <p:spPr>
          <a:xfrm>
            <a:off x="751546" y="-1"/>
            <a:ext cx="10844027" cy="1046457"/>
          </a:xfrm>
        </p:spPr>
        <p:txBody>
          <a:bodyPr anchor="ctr">
            <a:noAutofit/>
          </a:bodyPr>
          <a:lstStyle>
            <a:lvl1pPr>
              <a:defRPr sz="3500">
                <a:solidFill>
                  <a:srgbClr val="25323E"/>
                </a:solidFill>
              </a:defRPr>
            </a:lvl1pPr>
          </a:lstStyle>
          <a:p>
            <a:r>
              <a:rPr lang="fr-FR"/>
              <a:t>Modifiez le style du titre</a:t>
            </a:r>
          </a:p>
        </p:txBody>
      </p:sp>
      <p:cxnSp>
        <p:nvCxnSpPr>
          <p:cNvPr id="7" name="Connecteur droit 3">
            <a:extLst>
              <a:ext uri="{FF2B5EF4-FFF2-40B4-BE49-F238E27FC236}">
                <a16:creationId xmlns:a16="http://schemas.microsoft.com/office/drawing/2014/main" id="{148F3990-B6F0-1558-671F-950053D5D1FB}"/>
              </a:ext>
            </a:extLst>
          </p:cNvPr>
          <p:cNvCxnSpPr>
            <a:cxnSpLocks/>
          </p:cNvCxnSpPr>
          <p:nvPr userDrawn="1"/>
        </p:nvCxnSpPr>
        <p:spPr>
          <a:xfrm>
            <a:off x="749807" y="1047567"/>
            <a:ext cx="10845766" cy="0"/>
          </a:xfrm>
          <a:prstGeom prst="line">
            <a:avLst/>
          </a:prstGeom>
          <a:ln w="15875">
            <a:solidFill>
              <a:srgbClr val="4AB0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118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006C1A23-1AE4-6DE7-D8EC-A4E40B101B40}"/>
              </a:ext>
            </a:extLst>
          </p:cNvPr>
          <p:cNvSpPr>
            <a:spLocks noGrp="1"/>
          </p:cNvSpPr>
          <p:nvPr>
            <p:ph type="dt" sz="half" idx="10"/>
          </p:nvPr>
        </p:nvSpPr>
        <p:spPr/>
        <p:txBody>
          <a:bodyPr/>
          <a:lstStyle>
            <a:lvl1pPr>
              <a:defRPr>
                <a:solidFill>
                  <a:srgbClr val="C5A042"/>
                </a:solidFill>
              </a:defRPr>
            </a:lvl1pPr>
          </a:lstStyle>
          <a:p>
            <a:fld id="{AA394D68-91E2-6444-83A0-B73F3B54BCA8}" type="datetime1">
              <a:rPr lang="nl-BE" smtClean="0"/>
              <a:pPr/>
              <a:t>23/04/2026</a:t>
            </a:fld>
            <a:endParaRPr lang="fr-FR"/>
          </a:p>
        </p:txBody>
      </p:sp>
      <p:sp>
        <p:nvSpPr>
          <p:cNvPr id="4" name="Tijdelijke aanduiding voor dianummer 3">
            <a:extLst>
              <a:ext uri="{FF2B5EF4-FFF2-40B4-BE49-F238E27FC236}">
                <a16:creationId xmlns:a16="http://schemas.microsoft.com/office/drawing/2014/main" id="{5BB6699E-65ED-C7BB-384F-5DF545C8824A}"/>
              </a:ext>
            </a:extLst>
          </p:cNvPr>
          <p:cNvSpPr>
            <a:spLocks noGrp="1"/>
          </p:cNvSpPr>
          <p:nvPr>
            <p:ph type="sldNum" sz="quarter" idx="11"/>
          </p:nvPr>
        </p:nvSpPr>
        <p:spPr/>
        <p:txBody>
          <a:bodyPr/>
          <a:lstStyle>
            <a:lvl1pPr>
              <a:defRPr>
                <a:solidFill>
                  <a:srgbClr val="C5A042"/>
                </a:solidFill>
              </a:defRPr>
            </a:lvl1pPr>
          </a:lstStyle>
          <a:p>
            <a:fld id="{21F13C15-56AC-9142-8592-A7CF636CF18F}" type="slidenum">
              <a:rPr lang="fr-FR" smtClean="0"/>
              <a:pPr/>
              <a:t>‹N°›</a:t>
            </a:fld>
            <a:endParaRPr lang="fr-FR"/>
          </a:p>
        </p:txBody>
      </p:sp>
      <p:sp>
        <p:nvSpPr>
          <p:cNvPr id="5" name="Tijdelijke aanduiding voor voettekst 4">
            <a:extLst>
              <a:ext uri="{FF2B5EF4-FFF2-40B4-BE49-F238E27FC236}">
                <a16:creationId xmlns:a16="http://schemas.microsoft.com/office/drawing/2014/main" id="{93163637-4667-7F8D-28E9-B1856D09C14B}"/>
              </a:ext>
            </a:extLst>
          </p:cNvPr>
          <p:cNvSpPr>
            <a:spLocks noGrp="1"/>
          </p:cNvSpPr>
          <p:nvPr>
            <p:ph type="ftr" sz="quarter" idx="12"/>
          </p:nvPr>
        </p:nvSpPr>
        <p:spPr/>
        <p:txBody>
          <a:bodyPr/>
          <a:lstStyle/>
          <a:p>
            <a:r>
              <a:rPr lang="fr-FR"/>
              <a:t>Pied de page</a:t>
            </a:r>
          </a:p>
        </p:txBody>
      </p:sp>
      <p:pic>
        <p:nvPicPr>
          <p:cNvPr id="6" name="Image 9">
            <a:extLst>
              <a:ext uri="{FF2B5EF4-FFF2-40B4-BE49-F238E27FC236}">
                <a16:creationId xmlns:a16="http://schemas.microsoft.com/office/drawing/2014/main" id="{BF8F15D5-F4CB-B7CB-1192-D7BBAB94F86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72128"/>
            <a:ext cx="611026" cy="974338"/>
          </a:xfrm>
          <a:prstGeom prst="rect">
            <a:avLst/>
          </a:prstGeom>
        </p:spPr>
      </p:pic>
    </p:spTree>
    <p:extLst>
      <p:ext uri="{BB962C8B-B14F-4D97-AF65-F5344CB8AC3E}">
        <p14:creationId xmlns:p14="http://schemas.microsoft.com/office/powerpoint/2010/main" val="1226024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co_sans robot">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006C1A23-1AE4-6DE7-D8EC-A4E40B101B40}"/>
              </a:ext>
            </a:extLst>
          </p:cNvPr>
          <p:cNvSpPr>
            <a:spLocks noGrp="1"/>
          </p:cNvSpPr>
          <p:nvPr>
            <p:ph type="dt" sz="half" idx="10"/>
          </p:nvPr>
        </p:nvSpPr>
        <p:spPr/>
        <p:txBody>
          <a:bodyPr/>
          <a:lstStyle>
            <a:lvl1pPr>
              <a:defRPr>
                <a:solidFill>
                  <a:srgbClr val="C5A042"/>
                </a:solidFill>
              </a:defRPr>
            </a:lvl1pPr>
          </a:lstStyle>
          <a:p>
            <a:fld id="{E7064DF4-B60F-5E4A-B535-BAA8037BD09E}" type="datetime1">
              <a:rPr lang="nl-BE" smtClean="0"/>
              <a:pPr/>
              <a:t>23/04/2026</a:t>
            </a:fld>
            <a:endParaRPr lang="fr-FR"/>
          </a:p>
        </p:txBody>
      </p:sp>
      <p:sp>
        <p:nvSpPr>
          <p:cNvPr id="4" name="Tijdelijke aanduiding voor dianummer 3">
            <a:extLst>
              <a:ext uri="{FF2B5EF4-FFF2-40B4-BE49-F238E27FC236}">
                <a16:creationId xmlns:a16="http://schemas.microsoft.com/office/drawing/2014/main" id="{5BB6699E-65ED-C7BB-384F-5DF545C8824A}"/>
              </a:ext>
            </a:extLst>
          </p:cNvPr>
          <p:cNvSpPr>
            <a:spLocks noGrp="1"/>
          </p:cNvSpPr>
          <p:nvPr>
            <p:ph type="sldNum" sz="quarter" idx="11"/>
          </p:nvPr>
        </p:nvSpPr>
        <p:spPr/>
        <p:txBody>
          <a:bodyPr/>
          <a:lstStyle>
            <a:lvl1pPr>
              <a:defRPr>
                <a:solidFill>
                  <a:srgbClr val="C5A042"/>
                </a:solidFill>
              </a:defRPr>
            </a:lvl1pPr>
          </a:lstStyle>
          <a:p>
            <a:fld id="{21F13C15-56AC-9142-8592-A7CF636CF18F}" type="slidenum">
              <a:rPr lang="fr-FR" smtClean="0"/>
              <a:pPr/>
              <a:t>‹N°›</a:t>
            </a:fld>
            <a:endParaRPr lang="fr-FR"/>
          </a:p>
        </p:txBody>
      </p:sp>
      <p:sp>
        <p:nvSpPr>
          <p:cNvPr id="5" name="Tijdelijke aanduiding voor voettekst 4">
            <a:extLst>
              <a:ext uri="{FF2B5EF4-FFF2-40B4-BE49-F238E27FC236}">
                <a16:creationId xmlns:a16="http://schemas.microsoft.com/office/drawing/2014/main" id="{93163637-4667-7F8D-28E9-B1856D09C14B}"/>
              </a:ext>
            </a:extLst>
          </p:cNvPr>
          <p:cNvSpPr>
            <a:spLocks noGrp="1"/>
          </p:cNvSpPr>
          <p:nvPr>
            <p:ph type="ftr" sz="quarter" idx="12"/>
          </p:nvPr>
        </p:nvSpPr>
        <p:spPr/>
        <p:txBody>
          <a:bodyPr/>
          <a:lstStyle/>
          <a:p>
            <a:r>
              <a:rPr lang="fr-FR"/>
              <a:t>Pied de page</a:t>
            </a:r>
          </a:p>
        </p:txBody>
      </p:sp>
    </p:spTree>
    <p:extLst>
      <p:ext uri="{BB962C8B-B14F-4D97-AF65-F5344CB8AC3E}">
        <p14:creationId xmlns:p14="http://schemas.microsoft.com/office/powerpoint/2010/main" val="3521661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de fin_Logo_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B19B42-F761-92EC-3B1A-16AD5BC76EFB}"/>
              </a:ext>
            </a:extLst>
          </p:cNvPr>
          <p:cNvSpPr/>
          <p:nvPr userDrawn="1"/>
        </p:nvSpPr>
        <p:spPr>
          <a:xfrm>
            <a:off x="0" y="0"/>
            <a:ext cx="12192000" cy="6858000"/>
          </a:xfrm>
          <a:prstGeom prst="rect">
            <a:avLst/>
          </a:prstGeom>
          <a:solidFill>
            <a:srgbClr val="25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8">
            <a:extLst>
              <a:ext uri="{FF2B5EF4-FFF2-40B4-BE49-F238E27FC236}">
                <a16:creationId xmlns:a16="http://schemas.microsoft.com/office/drawing/2014/main" id="{0452FD07-C3F2-7FF3-1E85-12B166AD5B83}"/>
              </a:ext>
            </a:extLst>
          </p:cNvPr>
          <p:cNvPicPr>
            <a:picLocks noChangeAspect="1"/>
          </p:cNvPicPr>
          <p:nvPr userDrawn="1"/>
        </p:nvPicPr>
        <p:blipFill>
          <a:blip r:embed="rId2"/>
          <a:stretch>
            <a:fillRect/>
          </a:stretch>
        </p:blipFill>
        <p:spPr>
          <a:xfrm>
            <a:off x="2327808" y="-389344"/>
            <a:ext cx="7536378" cy="7536378"/>
          </a:xfrm>
          <a:prstGeom prst="rect">
            <a:avLst/>
          </a:prstGeom>
        </p:spPr>
      </p:pic>
      <p:pic>
        <p:nvPicPr>
          <p:cNvPr id="6" name="Image 5">
            <a:extLst>
              <a:ext uri="{FF2B5EF4-FFF2-40B4-BE49-F238E27FC236}">
                <a16:creationId xmlns:a16="http://schemas.microsoft.com/office/drawing/2014/main" id="{3E1EEE83-E41F-03D7-A301-9C57F93A68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18968" y="2655133"/>
            <a:ext cx="4204425" cy="1036090"/>
          </a:xfrm>
          <a:prstGeom prst="rect">
            <a:avLst/>
          </a:prstGeom>
        </p:spPr>
      </p:pic>
      <p:pic>
        <p:nvPicPr>
          <p:cNvPr id="7" name="Image 3">
            <a:extLst>
              <a:ext uri="{FF2B5EF4-FFF2-40B4-BE49-F238E27FC236}">
                <a16:creationId xmlns:a16="http://schemas.microsoft.com/office/drawing/2014/main" id="{06ED7F80-9E38-A075-001D-F70E7DF182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79952" y="459690"/>
            <a:ext cx="1021013" cy="1021013"/>
          </a:xfrm>
          <a:prstGeom prst="rect">
            <a:avLst/>
          </a:prstGeom>
        </p:spPr>
      </p:pic>
    </p:spTree>
    <p:extLst>
      <p:ext uri="{BB962C8B-B14F-4D97-AF65-F5344CB8AC3E}">
        <p14:creationId xmlns:p14="http://schemas.microsoft.com/office/powerpoint/2010/main" val="380223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_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896735-DDEE-20F7-0BB1-559031E840A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6">
            <a:extLst>
              <a:ext uri="{FF2B5EF4-FFF2-40B4-BE49-F238E27FC236}">
                <a16:creationId xmlns:a16="http://schemas.microsoft.com/office/drawing/2014/main" id="{7F188263-F218-E916-9C39-B4AF08EBB4C9}"/>
              </a:ext>
            </a:extLst>
          </p:cNvPr>
          <p:cNvPicPr>
            <a:picLocks noChangeAspect="1"/>
          </p:cNvPicPr>
          <p:nvPr userDrawn="1"/>
        </p:nvPicPr>
        <p:blipFill>
          <a:blip r:embed="rId2"/>
          <a:stretch>
            <a:fillRect/>
          </a:stretch>
        </p:blipFill>
        <p:spPr>
          <a:xfrm>
            <a:off x="2327808" y="-339649"/>
            <a:ext cx="7536378" cy="7536378"/>
          </a:xfrm>
          <a:prstGeom prst="rect">
            <a:avLst/>
          </a:prstGeom>
        </p:spPr>
      </p:pic>
      <p:pic>
        <p:nvPicPr>
          <p:cNvPr id="10" name="Image 9">
            <a:extLst>
              <a:ext uri="{FF2B5EF4-FFF2-40B4-BE49-F238E27FC236}">
                <a16:creationId xmlns:a16="http://schemas.microsoft.com/office/drawing/2014/main" id="{EE48E5F3-BEEF-4FB6-E427-1860E77339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91222" y="5499064"/>
            <a:ext cx="2133551" cy="566915"/>
          </a:xfrm>
          <a:prstGeom prst="rect">
            <a:avLst/>
          </a:prstGeom>
        </p:spPr>
      </p:pic>
      <p:pic>
        <p:nvPicPr>
          <p:cNvPr id="9" name="Image 3">
            <a:extLst>
              <a:ext uri="{FF2B5EF4-FFF2-40B4-BE49-F238E27FC236}">
                <a16:creationId xmlns:a16="http://schemas.microsoft.com/office/drawing/2014/main" id="{6221793D-BBB2-1BDD-16DB-6214EA588D7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79952" y="459690"/>
            <a:ext cx="1021013" cy="1021013"/>
          </a:xfrm>
          <a:prstGeom prst="rect">
            <a:avLst/>
          </a:prstGeom>
        </p:spPr>
      </p:pic>
      <p:sp>
        <p:nvSpPr>
          <p:cNvPr id="4" name="Titre 1">
            <a:extLst>
              <a:ext uri="{FF2B5EF4-FFF2-40B4-BE49-F238E27FC236}">
                <a16:creationId xmlns:a16="http://schemas.microsoft.com/office/drawing/2014/main" id="{D14089A5-FBE2-B056-2FDA-875831B5923C}"/>
              </a:ext>
            </a:extLst>
          </p:cNvPr>
          <p:cNvSpPr>
            <a:spLocks noGrp="1"/>
          </p:cNvSpPr>
          <p:nvPr>
            <p:ph type="ctrTitle" hasCustomPrompt="1"/>
          </p:nvPr>
        </p:nvSpPr>
        <p:spPr>
          <a:xfrm>
            <a:off x="2733040" y="1452092"/>
            <a:ext cx="6725919" cy="2387600"/>
          </a:xfrm>
        </p:spPr>
        <p:txBody>
          <a:bodyPr anchor="b">
            <a:noAutofit/>
          </a:bodyPr>
          <a:lstStyle>
            <a:lvl1pPr algn="ctr">
              <a:defRPr sz="4500" b="1" i="0" baseline="0">
                <a:solidFill>
                  <a:schemeClr val="bg1"/>
                </a:solidFill>
                <a:latin typeface="Bai Jamjuree" pitchFamily="2" charset="-34"/>
                <a:cs typeface="Bai Jamjuree" pitchFamily="2" charset="-34"/>
              </a:defRPr>
            </a:lvl1pPr>
          </a:lstStyle>
          <a:p>
            <a:r>
              <a:rPr lang="fr-FR"/>
              <a:t>Modifiez le style </a:t>
            </a:r>
            <a:br>
              <a:rPr lang="fr-FR"/>
            </a:br>
            <a:r>
              <a:rPr lang="fr-FR"/>
              <a:t>du titre</a:t>
            </a:r>
          </a:p>
        </p:txBody>
      </p:sp>
      <p:sp>
        <p:nvSpPr>
          <p:cNvPr id="7" name="Sous-titre 2">
            <a:extLst>
              <a:ext uri="{FF2B5EF4-FFF2-40B4-BE49-F238E27FC236}">
                <a16:creationId xmlns:a16="http://schemas.microsoft.com/office/drawing/2014/main" id="{6FAF2398-C729-BE8E-3564-03D8708CB621}"/>
              </a:ext>
            </a:extLst>
          </p:cNvPr>
          <p:cNvSpPr>
            <a:spLocks noGrp="1"/>
          </p:cNvSpPr>
          <p:nvPr>
            <p:ph type="subTitle" idx="1" hasCustomPrompt="1"/>
          </p:nvPr>
        </p:nvSpPr>
        <p:spPr>
          <a:xfrm>
            <a:off x="2733040" y="4103853"/>
            <a:ext cx="6725919" cy="1030288"/>
          </a:xfrm>
        </p:spPr>
        <p:txBody>
          <a:bodyPr>
            <a:noAutofit/>
          </a:bodyPr>
          <a:lstStyle>
            <a:lvl1pPr marL="0" indent="0" algn="ctr">
              <a:buNone/>
              <a:defRPr sz="2500" baseline="0">
                <a:solidFill>
                  <a:schemeClr val="bg1"/>
                </a:solidFill>
                <a:latin typeface="Bai Jamjuree" pitchFamily="2"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a:t>
            </a:r>
            <a:br>
              <a:rPr lang="fr-FR"/>
            </a:br>
            <a:r>
              <a:rPr lang="fr-FR"/>
              <a:t>des sous-titres du masque</a:t>
            </a:r>
          </a:p>
        </p:txBody>
      </p:sp>
    </p:spTree>
    <p:extLst>
      <p:ext uri="{BB962C8B-B14F-4D97-AF65-F5344CB8AC3E}">
        <p14:creationId xmlns:p14="http://schemas.microsoft.com/office/powerpoint/2010/main" val="2917162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e de fin_Logo_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896735-DDEE-20F7-0BB1-559031E840A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9D967303-77FB-2AE8-40C4-C2345ADF176E}"/>
              </a:ext>
            </a:extLst>
          </p:cNvPr>
          <p:cNvPicPr>
            <a:picLocks noChangeAspect="1"/>
          </p:cNvPicPr>
          <p:nvPr userDrawn="1"/>
        </p:nvPicPr>
        <p:blipFill>
          <a:blip r:embed="rId2"/>
          <a:stretch>
            <a:fillRect/>
          </a:stretch>
        </p:blipFill>
        <p:spPr>
          <a:xfrm>
            <a:off x="2327808" y="-339649"/>
            <a:ext cx="7536378" cy="7536378"/>
          </a:xfrm>
          <a:prstGeom prst="rect">
            <a:avLst/>
          </a:prstGeom>
        </p:spPr>
      </p:pic>
      <p:pic>
        <p:nvPicPr>
          <p:cNvPr id="4" name="Image 3">
            <a:extLst>
              <a:ext uri="{FF2B5EF4-FFF2-40B4-BE49-F238E27FC236}">
                <a16:creationId xmlns:a16="http://schemas.microsoft.com/office/drawing/2014/main" id="{E432594A-FB4E-8535-4AF5-AA8046C339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79952" y="459690"/>
            <a:ext cx="1021013" cy="1021013"/>
          </a:xfrm>
          <a:prstGeom prst="rect">
            <a:avLst/>
          </a:prstGeom>
        </p:spPr>
      </p:pic>
      <p:pic>
        <p:nvPicPr>
          <p:cNvPr id="3" name="Image 2">
            <a:extLst>
              <a:ext uri="{FF2B5EF4-FFF2-40B4-BE49-F238E27FC236}">
                <a16:creationId xmlns:a16="http://schemas.microsoft.com/office/drawing/2014/main" id="{70C3DAF7-C88C-A670-B228-8A1C83D0FD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03830" y="2613326"/>
            <a:ext cx="4195846" cy="1114895"/>
          </a:xfrm>
          <a:prstGeom prst="rect">
            <a:avLst/>
          </a:prstGeom>
        </p:spPr>
      </p:pic>
    </p:spTree>
    <p:extLst>
      <p:ext uri="{BB962C8B-B14F-4D97-AF65-F5344CB8AC3E}">
        <p14:creationId xmlns:p14="http://schemas.microsoft.com/office/powerpoint/2010/main" val="316424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rci">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896735-DDEE-20F7-0BB1-559031E840AF}"/>
              </a:ext>
            </a:extLst>
          </p:cNvPr>
          <p:cNvSpPr/>
          <p:nvPr userDrawn="1"/>
        </p:nvSpPr>
        <p:spPr>
          <a:xfrm>
            <a:off x="0" y="12432"/>
            <a:ext cx="12192000" cy="6858000"/>
          </a:xfrm>
          <a:prstGeom prst="rect">
            <a:avLst/>
          </a:prstGeom>
          <a:solidFill>
            <a:srgbClr val="25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8">
            <a:extLst>
              <a:ext uri="{FF2B5EF4-FFF2-40B4-BE49-F238E27FC236}">
                <a16:creationId xmlns:a16="http://schemas.microsoft.com/office/drawing/2014/main" id="{CEFAC76A-F88E-F700-2979-EE058D962C3B}"/>
              </a:ext>
            </a:extLst>
          </p:cNvPr>
          <p:cNvPicPr>
            <a:picLocks noChangeAspect="1"/>
          </p:cNvPicPr>
          <p:nvPr userDrawn="1"/>
        </p:nvPicPr>
        <p:blipFill>
          <a:blip r:embed="rId2"/>
          <a:stretch>
            <a:fillRect/>
          </a:stretch>
        </p:blipFill>
        <p:spPr>
          <a:xfrm>
            <a:off x="2327811" y="-232311"/>
            <a:ext cx="7536378" cy="7536378"/>
          </a:xfrm>
          <a:prstGeom prst="rect">
            <a:avLst/>
          </a:prstGeom>
        </p:spPr>
      </p:pic>
      <p:pic>
        <p:nvPicPr>
          <p:cNvPr id="6" name="Image 5">
            <a:extLst>
              <a:ext uri="{FF2B5EF4-FFF2-40B4-BE49-F238E27FC236}">
                <a16:creationId xmlns:a16="http://schemas.microsoft.com/office/drawing/2014/main" id="{658B1987-DE63-6C9C-365C-1C4142BC4E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0433" y="2085057"/>
            <a:ext cx="3315808" cy="3315808"/>
          </a:xfrm>
          <a:prstGeom prst="rect">
            <a:avLst/>
          </a:prstGeom>
        </p:spPr>
      </p:pic>
      <p:pic>
        <p:nvPicPr>
          <p:cNvPr id="10" name="Image 9">
            <a:extLst>
              <a:ext uri="{FF2B5EF4-FFF2-40B4-BE49-F238E27FC236}">
                <a16:creationId xmlns:a16="http://schemas.microsoft.com/office/drawing/2014/main" id="{E96D094E-1B7A-31FD-0568-544B88BCC7C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13714" y="2074447"/>
            <a:ext cx="1513113" cy="268341"/>
          </a:xfrm>
          <a:prstGeom prst="rect">
            <a:avLst/>
          </a:prstGeom>
        </p:spPr>
      </p:pic>
      <p:pic>
        <p:nvPicPr>
          <p:cNvPr id="8" name="Image 3">
            <a:extLst>
              <a:ext uri="{FF2B5EF4-FFF2-40B4-BE49-F238E27FC236}">
                <a16:creationId xmlns:a16="http://schemas.microsoft.com/office/drawing/2014/main" id="{318EDE7A-B5DC-031A-204F-D9F591C51D8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79952" y="459690"/>
            <a:ext cx="1021013" cy="1021013"/>
          </a:xfrm>
          <a:prstGeom prst="rect">
            <a:avLst/>
          </a:prstGeom>
        </p:spPr>
      </p:pic>
      <p:sp>
        <p:nvSpPr>
          <p:cNvPr id="7" name="Espace réservé du texte 4">
            <a:extLst>
              <a:ext uri="{FF2B5EF4-FFF2-40B4-BE49-F238E27FC236}">
                <a16:creationId xmlns:a16="http://schemas.microsoft.com/office/drawing/2014/main" id="{F1B8C6C6-D34C-BCA8-FE12-22065B1DF2E3}"/>
              </a:ext>
            </a:extLst>
          </p:cNvPr>
          <p:cNvSpPr>
            <a:spLocks noGrp="1"/>
          </p:cNvSpPr>
          <p:nvPr>
            <p:ph type="body" sz="quarter" idx="3" hasCustomPrompt="1"/>
          </p:nvPr>
        </p:nvSpPr>
        <p:spPr>
          <a:xfrm>
            <a:off x="5698670" y="1572014"/>
            <a:ext cx="2743200" cy="513043"/>
          </a:xfrm>
        </p:spPr>
        <p:txBody>
          <a:bodyPr anchor="ctr">
            <a:noAutofit/>
          </a:bodyPr>
          <a:lstStyle>
            <a:lvl1pPr marL="0" indent="0" algn="ctr">
              <a:buNone/>
              <a:defRPr sz="3600" b="0" i="0">
                <a:solidFill>
                  <a:srgbClr val="25323E"/>
                </a:solidFill>
                <a:latin typeface="Bai Jamjuree" pitchFamily="2" charset="-34"/>
                <a:cs typeface="Bai Jamjuree" pitchFamily="2" charset="-34"/>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Merci</a:t>
            </a:r>
          </a:p>
        </p:txBody>
      </p:sp>
    </p:spTree>
    <p:extLst>
      <p:ext uri="{BB962C8B-B14F-4D97-AF65-F5344CB8AC3E}">
        <p14:creationId xmlns:p14="http://schemas.microsoft.com/office/powerpoint/2010/main" val="2506352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958CF-5DBA-180D-82DC-0EF6024B44C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5DFFCFCD-C804-03CD-4ECF-39F7AA9736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00F75AE5-55E7-F036-A2C5-134BDE532F5B}"/>
              </a:ext>
            </a:extLst>
          </p:cNvPr>
          <p:cNvSpPr>
            <a:spLocks noGrp="1"/>
          </p:cNvSpPr>
          <p:nvPr>
            <p:ph type="dt" sz="half" idx="10"/>
          </p:nvPr>
        </p:nvSpPr>
        <p:spPr/>
        <p:txBody>
          <a:bodyPr/>
          <a:lstStyle/>
          <a:p>
            <a:fld id="{F9ED6D44-3E3E-482A-B114-1CFF78D8536D}" type="datetimeFigureOut">
              <a:rPr lang="en-GB" smtClean="0"/>
              <a:t>23/04/2026</a:t>
            </a:fld>
            <a:endParaRPr lang="en-GB"/>
          </a:p>
        </p:txBody>
      </p:sp>
      <p:sp>
        <p:nvSpPr>
          <p:cNvPr id="5" name="Tijdelijke aanduiding voor voettekst 4">
            <a:extLst>
              <a:ext uri="{FF2B5EF4-FFF2-40B4-BE49-F238E27FC236}">
                <a16:creationId xmlns:a16="http://schemas.microsoft.com/office/drawing/2014/main" id="{BFA92312-A7E4-C219-DB25-7BA750C3EC83}"/>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0ECF58FB-CB6D-2461-9C7D-2C475A3C78C8}"/>
              </a:ext>
            </a:extLst>
          </p:cNvPr>
          <p:cNvSpPr>
            <a:spLocks noGrp="1"/>
          </p:cNvSpPr>
          <p:nvPr>
            <p:ph type="sldNum" sz="quarter" idx="12"/>
          </p:nvPr>
        </p:nvSpPr>
        <p:spPr/>
        <p:txBody>
          <a:bodyPr/>
          <a:lstStyle/>
          <a:p>
            <a:fld id="{E147431C-366C-4AEF-92C9-95F8FA98032C}" type="slidenum">
              <a:rPr lang="en-GB" smtClean="0"/>
              <a:t>‹N°›</a:t>
            </a:fld>
            <a:endParaRPr lang="en-GB"/>
          </a:p>
        </p:txBody>
      </p:sp>
    </p:spTree>
    <p:extLst>
      <p:ext uri="{BB962C8B-B14F-4D97-AF65-F5344CB8AC3E}">
        <p14:creationId xmlns:p14="http://schemas.microsoft.com/office/powerpoint/2010/main" val="1757119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C172D-A612-51E2-F568-86A691FB70E9}"/>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EC739C36-49B7-DC88-FF9C-9E2FF8F90C1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8373ED70-A654-257C-A24D-971F257EC960}"/>
              </a:ext>
            </a:extLst>
          </p:cNvPr>
          <p:cNvSpPr>
            <a:spLocks noGrp="1"/>
          </p:cNvSpPr>
          <p:nvPr>
            <p:ph type="dt" sz="half" idx="10"/>
          </p:nvPr>
        </p:nvSpPr>
        <p:spPr/>
        <p:txBody>
          <a:bodyPr/>
          <a:lstStyle/>
          <a:p>
            <a:fld id="{F9ED6D44-3E3E-482A-B114-1CFF78D8536D}" type="datetimeFigureOut">
              <a:rPr lang="en-GB" smtClean="0"/>
              <a:t>23/04/2026</a:t>
            </a:fld>
            <a:endParaRPr lang="en-GB"/>
          </a:p>
        </p:txBody>
      </p:sp>
      <p:sp>
        <p:nvSpPr>
          <p:cNvPr id="5" name="Tijdelijke aanduiding voor voettekst 4">
            <a:extLst>
              <a:ext uri="{FF2B5EF4-FFF2-40B4-BE49-F238E27FC236}">
                <a16:creationId xmlns:a16="http://schemas.microsoft.com/office/drawing/2014/main" id="{4BCD5131-CF8A-2B9B-1EF9-C1AFFDCB9FF4}"/>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E1AA0C38-E200-2766-E3D0-B105583CEA0B}"/>
              </a:ext>
            </a:extLst>
          </p:cNvPr>
          <p:cNvSpPr>
            <a:spLocks noGrp="1"/>
          </p:cNvSpPr>
          <p:nvPr>
            <p:ph type="sldNum" sz="quarter" idx="12"/>
          </p:nvPr>
        </p:nvSpPr>
        <p:spPr/>
        <p:txBody>
          <a:bodyPr/>
          <a:lstStyle/>
          <a:p>
            <a:fld id="{E147431C-366C-4AEF-92C9-95F8FA98032C}" type="slidenum">
              <a:rPr lang="en-GB" smtClean="0"/>
              <a:t>‹N°›</a:t>
            </a:fld>
            <a:endParaRPr lang="en-GB"/>
          </a:p>
        </p:txBody>
      </p:sp>
    </p:spTree>
    <p:extLst>
      <p:ext uri="{BB962C8B-B14F-4D97-AF65-F5344CB8AC3E}">
        <p14:creationId xmlns:p14="http://schemas.microsoft.com/office/powerpoint/2010/main" val="660400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25D8AB-688A-4096-17FF-87D77111533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80667B48-3157-4C71-7613-1CAF696B93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5CD1F42-F445-F683-44D5-E4D693B57D60}"/>
              </a:ext>
            </a:extLst>
          </p:cNvPr>
          <p:cNvSpPr>
            <a:spLocks noGrp="1"/>
          </p:cNvSpPr>
          <p:nvPr>
            <p:ph type="dt" sz="half" idx="10"/>
          </p:nvPr>
        </p:nvSpPr>
        <p:spPr/>
        <p:txBody>
          <a:bodyPr/>
          <a:lstStyle/>
          <a:p>
            <a:fld id="{F9ED6D44-3E3E-482A-B114-1CFF78D8536D}" type="datetimeFigureOut">
              <a:rPr lang="en-GB" smtClean="0"/>
              <a:t>23/04/2026</a:t>
            </a:fld>
            <a:endParaRPr lang="en-GB"/>
          </a:p>
        </p:txBody>
      </p:sp>
      <p:sp>
        <p:nvSpPr>
          <p:cNvPr id="5" name="Tijdelijke aanduiding voor voettekst 4">
            <a:extLst>
              <a:ext uri="{FF2B5EF4-FFF2-40B4-BE49-F238E27FC236}">
                <a16:creationId xmlns:a16="http://schemas.microsoft.com/office/drawing/2014/main" id="{1EBEBA37-AC16-4DA0-468C-DDF6E093FD45}"/>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BA184AB3-C9CF-3C33-E1BE-C2EBCCBDB062}"/>
              </a:ext>
            </a:extLst>
          </p:cNvPr>
          <p:cNvSpPr>
            <a:spLocks noGrp="1"/>
          </p:cNvSpPr>
          <p:nvPr>
            <p:ph type="sldNum" sz="quarter" idx="12"/>
          </p:nvPr>
        </p:nvSpPr>
        <p:spPr/>
        <p:txBody>
          <a:bodyPr/>
          <a:lstStyle/>
          <a:p>
            <a:fld id="{E147431C-366C-4AEF-92C9-95F8FA98032C}" type="slidenum">
              <a:rPr lang="en-GB" smtClean="0"/>
              <a:t>‹N°›</a:t>
            </a:fld>
            <a:endParaRPr lang="en-GB"/>
          </a:p>
        </p:txBody>
      </p:sp>
    </p:spTree>
    <p:extLst>
      <p:ext uri="{BB962C8B-B14F-4D97-AF65-F5344CB8AC3E}">
        <p14:creationId xmlns:p14="http://schemas.microsoft.com/office/powerpoint/2010/main" val="1677147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A67A85-212D-D836-6B55-D0B5104B5D16}"/>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7B396A5A-5211-7B86-EB0C-0DE446D6142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51B1D73B-ECD1-E1EE-81A8-494B8AF2E27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15526621-A78D-4ADA-CEA5-D5D8B81DB7F5}"/>
              </a:ext>
            </a:extLst>
          </p:cNvPr>
          <p:cNvSpPr>
            <a:spLocks noGrp="1"/>
          </p:cNvSpPr>
          <p:nvPr>
            <p:ph type="dt" sz="half" idx="10"/>
          </p:nvPr>
        </p:nvSpPr>
        <p:spPr/>
        <p:txBody>
          <a:bodyPr/>
          <a:lstStyle/>
          <a:p>
            <a:fld id="{F9ED6D44-3E3E-482A-B114-1CFF78D8536D}" type="datetimeFigureOut">
              <a:rPr lang="en-GB" smtClean="0"/>
              <a:t>23/04/2026</a:t>
            </a:fld>
            <a:endParaRPr lang="en-GB"/>
          </a:p>
        </p:txBody>
      </p:sp>
      <p:sp>
        <p:nvSpPr>
          <p:cNvPr id="6" name="Tijdelijke aanduiding voor voettekst 5">
            <a:extLst>
              <a:ext uri="{FF2B5EF4-FFF2-40B4-BE49-F238E27FC236}">
                <a16:creationId xmlns:a16="http://schemas.microsoft.com/office/drawing/2014/main" id="{9CB3DE41-C8B2-7630-B1D5-630A50A52759}"/>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5ADCABBB-CF9A-6DF0-76A0-060D0EB56EC9}"/>
              </a:ext>
            </a:extLst>
          </p:cNvPr>
          <p:cNvSpPr>
            <a:spLocks noGrp="1"/>
          </p:cNvSpPr>
          <p:nvPr>
            <p:ph type="sldNum" sz="quarter" idx="12"/>
          </p:nvPr>
        </p:nvSpPr>
        <p:spPr/>
        <p:txBody>
          <a:bodyPr/>
          <a:lstStyle/>
          <a:p>
            <a:fld id="{E147431C-366C-4AEF-92C9-95F8FA98032C}" type="slidenum">
              <a:rPr lang="en-GB" smtClean="0"/>
              <a:t>‹N°›</a:t>
            </a:fld>
            <a:endParaRPr lang="en-GB"/>
          </a:p>
        </p:txBody>
      </p:sp>
    </p:spTree>
    <p:extLst>
      <p:ext uri="{BB962C8B-B14F-4D97-AF65-F5344CB8AC3E}">
        <p14:creationId xmlns:p14="http://schemas.microsoft.com/office/powerpoint/2010/main" val="188461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A2F5D5-A37B-09EA-25FF-4870EE2C7109}"/>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D1A77D42-50F5-AA5A-271B-8F7FA4C3B8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90A74D1-6A6C-A9C6-D934-AC425D6B8BF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CD103A6A-8379-C359-FE8C-39D382FCA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6C73D0B-5526-8341-AFCE-18A4B82146C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623FED86-9BA2-FE67-5DC7-DDD67B99417B}"/>
              </a:ext>
            </a:extLst>
          </p:cNvPr>
          <p:cNvSpPr>
            <a:spLocks noGrp="1"/>
          </p:cNvSpPr>
          <p:nvPr>
            <p:ph type="dt" sz="half" idx="10"/>
          </p:nvPr>
        </p:nvSpPr>
        <p:spPr/>
        <p:txBody>
          <a:bodyPr/>
          <a:lstStyle/>
          <a:p>
            <a:fld id="{F9ED6D44-3E3E-482A-B114-1CFF78D8536D}" type="datetimeFigureOut">
              <a:rPr lang="en-GB" smtClean="0"/>
              <a:t>23/04/2026</a:t>
            </a:fld>
            <a:endParaRPr lang="en-GB"/>
          </a:p>
        </p:txBody>
      </p:sp>
      <p:sp>
        <p:nvSpPr>
          <p:cNvPr id="8" name="Tijdelijke aanduiding voor voettekst 7">
            <a:extLst>
              <a:ext uri="{FF2B5EF4-FFF2-40B4-BE49-F238E27FC236}">
                <a16:creationId xmlns:a16="http://schemas.microsoft.com/office/drawing/2014/main" id="{5FCA4B96-EEDE-4376-A84D-D96BBC39DBEF}"/>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FCD6C645-CA65-C6D8-33B6-78B2F967982E}"/>
              </a:ext>
            </a:extLst>
          </p:cNvPr>
          <p:cNvSpPr>
            <a:spLocks noGrp="1"/>
          </p:cNvSpPr>
          <p:nvPr>
            <p:ph type="sldNum" sz="quarter" idx="12"/>
          </p:nvPr>
        </p:nvSpPr>
        <p:spPr/>
        <p:txBody>
          <a:bodyPr/>
          <a:lstStyle/>
          <a:p>
            <a:fld id="{E147431C-366C-4AEF-92C9-95F8FA98032C}" type="slidenum">
              <a:rPr lang="en-GB" smtClean="0"/>
              <a:t>‹N°›</a:t>
            </a:fld>
            <a:endParaRPr lang="en-GB"/>
          </a:p>
        </p:txBody>
      </p:sp>
    </p:spTree>
    <p:extLst>
      <p:ext uri="{BB962C8B-B14F-4D97-AF65-F5344CB8AC3E}">
        <p14:creationId xmlns:p14="http://schemas.microsoft.com/office/powerpoint/2010/main" val="1989190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0560A9-9EE3-2A42-3083-A9E6C243E5FA}"/>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7D8E0164-2B87-3C64-16A4-7D36E27A9F02}"/>
              </a:ext>
            </a:extLst>
          </p:cNvPr>
          <p:cNvSpPr>
            <a:spLocks noGrp="1"/>
          </p:cNvSpPr>
          <p:nvPr>
            <p:ph type="dt" sz="half" idx="10"/>
          </p:nvPr>
        </p:nvSpPr>
        <p:spPr/>
        <p:txBody>
          <a:bodyPr/>
          <a:lstStyle/>
          <a:p>
            <a:fld id="{F9ED6D44-3E3E-482A-B114-1CFF78D8536D}" type="datetimeFigureOut">
              <a:rPr lang="en-GB" smtClean="0"/>
              <a:t>23/04/2026</a:t>
            </a:fld>
            <a:endParaRPr lang="en-GB"/>
          </a:p>
        </p:txBody>
      </p:sp>
      <p:sp>
        <p:nvSpPr>
          <p:cNvPr id="4" name="Tijdelijke aanduiding voor voettekst 3">
            <a:extLst>
              <a:ext uri="{FF2B5EF4-FFF2-40B4-BE49-F238E27FC236}">
                <a16:creationId xmlns:a16="http://schemas.microsoft.com/office/drawing/2014/main" id="{3AAF49D7-FAF1-1547-E165-FE5BF86694F0}"/>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556C26C0-6D04-A5DC-63F2-01A7719A5E08}"/>
              </a:ext>
            </a:extLst>
          </p:cNvPr>
          <p:cNvSpPr>
            <a:spLocks noGrp="1"/>
          </p:cNvSpPr>
          <p:nvPr>
            <p:ph type="sldNum" sz="quarter" idx="12"/>
          </p:nvPr>
        </p:nvSpPr>
        <p:spPr/>
        <p:txBody>
          <a:bodyPr/>
          <a:lstStyle/>
          <a:p>
            <a:fld id="{E147431C-366C-4AEF-92C9-95F8FA98032C}" type="slidenum">
              <a:rPr lang="en-GB" smtClean="0"/>
              <a:t>‹N°›</a:t>
            </a:fld>
            <a:endParaRPr lang="en-GB"/>
          </a:p>
        </p:txBody>
      </p:sp>
    </p:spTree>
    <p:extLst>
      <p:ext uri="{BB962C8B-B14F-4D97-AF65-F5344CB8AC3E}">
        <p14:creationId xmlns:p14="http://schemas.microsoft.com/office/powerpoint/2010/main" val="4092296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20BFD45-C348-89F6-85B8-97FAF839DFDE}"/>
              </a:ext>
            </a:extLst>
          </p:cNvPr>
          <p:cNvSpPr>
            <a:spLocks noGrp="1"/>
          </p:cNvSpPr>
          <p:nvPr>
            <p:ph type="dt" sz="half" idx="10"/>
          </p:nvPr>
        </p:nvSpPr>
        <p:spPr/>
        <p:txBody>
          <a:bodyPr/>
          <a:lstStyle/>
          <a:p>
            <a:fld id="{F9ED6D44-3E3E-482A-B114-1CFF78D8536D}" type="datetimeFigureOut">
              <a:rPr lang="en-GB" smtClean="0"/>
              <a:t>23/04/2026</a:t>
            </a:fld>
            <a:endParaRPr lang="en-GB"/>
          </a:p>
        </p:txBody>
      </p:sp>
      <p:sp>
        <p:nvSpPr>
          <p:cNvPr id="3" name="Tijdelijke aanduiding voor voettekst 2">
            <a:extLst>
              <a:ext uri="{FF2B5EF4-FFF2-40B4-BE49-F238E27FC236}">
                <a16:creationId xmlns:a16="http://schemas.microsoft.com/office/drawing/2014/main" id="{3540CCCF-6116-129F-F4A7-7E5F00220060}"/>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0D5C37AB-D5F7-98A5-9E45-C662DA4D6ACB}"/>
              </a:ext>
            </a:extLst>
          </p:cNvPr>
          <p:cNvSpPr>
            <a:spLocks noGrp="1"/>
          </p:cNvSpPr>
          <p:nvPr>
            <p:ph type="sldNum" sz="quarter" idx="12"/>
          </p:nvPr>
        </p:nvSpPr>
        <p:spPr/>
        <p:txBody>
          <a:bodyPr/>
          <a:lstStyle/>
          <a:p>
            <a:fld id="{E147431C-366C-4AEF-92C9-95F8FA98032C}" type="slidenum">
              <a:rPr lang="en-GB" smtClean="0"/>
              <a:t>‹N°›</a:t>
            </a:fld>
            <a:endParaRPr lang="en-GB"/>
          </a:p>
        </p:txBody>
      </p:sp>
    </p:spTree>
    <p:extLst>
      <p:ext uri="{BB962C8B-B14F-4D97-AF65-F5344CB8AC3E}">
        <p14:creationId xmlns:p14="http://schemas.microsoft.com/office/powerpoint/2010/main" val="2488894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B8636-A667-2AED-B0B7-593C70CB53E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A4DE7D92-C920-22FF-585C-AC49540069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0AAE22B7-91D1-7EC8-63D6-E1A259A1A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4F394D2-B341-81A6-91E8-D6F8B1478051}"/>
              </a:ext>
            </a:extLst>
          </p:cNvPr>
          <p:cNvSpPr>
            <a:spLocks noGrp="1"/>
          </p:cNvSpPr>
          <p:nvPr>
            <p:ph type="dt" sz="half" idx="10"/>
          </p:nvPr>
        </p:nvSpPr>
        <p:spPr/>
        <p:txBody>
          <a:bodyPr/>
          <a:lstStyle/>
          <a:p>
            <a:fld id="{F9ED6D44-3E3E-482A-B114-1CFF78D8536D}" type="datetimeFigureOut">
              <a:rPr lang="en-GB" smtClean="0"/>
              <a:t>23/04/2026</a:t>
            </a:fld>
            <a:endParaRPr lang="en-GB"/>
          </a:p>
        </p:txBody>
      </p:sp>
      <p:sp>
        <p:nvSpPr>
          <p:cNvPr id="6" name="Tijdelijke aanduiding voor voettekst 5">
            <a:extLst>
              <a:ext uri="{FF2B5EF4-FFF2-40B4-BE49-F238E27FC236}">
                <a16:creationId xmlns:a16="http://schemas.microsoft.com/office/drawing/2014/main" id="{F1C6418B-E553-912D-0715-741B500F36AF}"/>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BE9C5F91-F4E0-9E3B-C660-14B6D190E452}"/>
              </a:ext>
            </a:extLst>
          </p:cNvPr>
          <p:cNvSpPr>
            <a:spLocks noGrp="1"/>
          </p:cNvSpPr>
          <p:nvPr>
            <p:ph type="sldNum" sz="quarter" idx="12"/>
          </p:nvPr>
        </p:nvSpPr>
        <p:spPr/>
        <p:txBody>
          <a:bodyPr/>
          <a:lstStyle/>
          <a:p>
            <a:fld id="{E147431C-366C-4AEF-92C9-95F8FA98032C}" type="slidenum">
              <a:rPr lang="en-GB" smtClean="0"/>
              <a:t>‹N°›</a:t>
            </a:fld>
            <a:endParaRPr lang="en-GB"/>
          </a:p>
        </p:txBody>
      </p:sp>
    </p:spTree>
    <p:extLst>
      <p:ext uri="{BB962C8B-B14F-4D97-AF65-F5344CB8AC3E}">
        <p14:creationId xmlns:p14="http://schemas.microsoft.com/office/powerpoint/2010/main" val="356419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chapitre_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896735-DDEE-20F7-0BB1-559031E840AF}"/>
              </a:ext>
            </a:extLst>
          </p:cNvPr>
          <p:cNvSpPr/>
          <p:nvPr userDrawn="1"/>
        </p:nvSpPr>
        <p:spPr>
          <a:xfrm>
            <a:off x="0" y="0"/>
            <a:ext cx="12192000" cy="6858000"/>
          </a:xfrm>
          <a:prstGeom prst="rect">
            <a:avLst/>
          </a:prstGeom>
          <a:solidFill>
            <a:srgbClr val="25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861DFF4A-52F9-5AD7-4F8C-4FBF52800A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93925" y="4689086"/>
            <a:ext cx="4004148" cy="2168914"/>
          </a:xfrm>
          <a:prstGeom prst="rect">
            <a:avLst/>
          </a:prstGeom>
        </p:spPr>
      </p:pic>
      <p:sp>
        <p:nvSpPr>
          <p:cNvPr id="3" name="Sous-titre 2">
            <a:extLst>
              <a:ext uri="{FF2B5EF4-FFF2-40B4-BE49-F238E27FC236}">
                <a16:creationId xmlns:a16="http://schemas.microsoft.com/office/drawing/2014/main" id="{8B73907E-5249-59B3-687F-F363BC945310}"/>
              </a:ext>
            </a:extLst>
          </p:cNvPr>
          <p:cNvSpPr>
            <a:spLocks noGrp="1"/>
          </p:cNvSpPr>
          <p:nvPr>
            <p:ph type="subTitle" idx="1" hasCustomPrompt="1"/>
          </p:nvPr>
        </p:nvSpPr>
        <p:spPr>
          <a:xfrm>
            <a:off x="4507220" y="2575932"/>
            <a:ext cx="6568433" cy="1471961"/>
          </a:xfrm>
        </p:spPr>
        <p:txBody>
          <a:bodyPr anchor="ctr">
            <a:normAutofit/>
          </a:bodyPr>
          <a:lstStyle>
            <a:lvl1pPr marL="0" indent="0" algn="l">
              <a:buNone/>
              <a:defRPr sz="2800" b="1" baseline="0">
                <a:solidFill>
                  <a:schemeClr val="bg1"/>
                </a:solidFill>
                <a:latin typeface="Bai Jamjuree" pitchFamily="2"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a:t>
            </a:r>
            <a:br>
              <a:rPr lang="fr-FR"/>
            </a:br>
            <a:r>
              <a:rPr lang="fr-FR"/>
              <a:t>des sous-titres du masque</a:t>
            </a:r>
          </a:p>
        </p:txBody>
      </p:sp>
      <p:sp>
        <p:nvSpPr>
          <p:cNvPr id="10" name="Espace réservé de la date 3">
            <a:extLst>
              <a:ext uri="{FF2B5EF4-FFF2-40B4-BE49-F238E27FC236}">
                <a16:creationId xmlns:a16="http://schemas.microsoft.com/office/drawing/2014/main" id="{EA22EC56-9C5E-20B2-556C-40DBEEC62C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rgbClr val="C5A142"/>
                </a:solidFill>
                <a:latin typeface="Roboto" panose="02000000000000000000" pitchFamily="2" charset="0"/>
                <a:ea typeface="Roboto" panose="02000000000000000000" pitchFamily="2" charset="0"/>
                <a:cs typeface="Bai Jamjuree" pitchFamily="2" charset="-34"/>
              </a:defRPr>
            </a:lvl1pPr>
          </a:lstStyle>
          <a:p>
            <a:fld id="{62291ACD-9E08-CC4D-A3C0-A595FFA01E4B}" type="datetime1">
              <a:rPr lang="nl-BE" smtClean="0"/>
              <a:pPr/>
              <a:t>23/04/2026</a:t>
            </a:fld>
            <a:endParaRPr lang="fr-FR"/>
          </a:p>
        </p:txBody>
      </p:sp>
      <p:sp>
        <p:nvSpPr>
          <p:cNvPr id="11" name="Espace réservé du numéro de diapositive 5">
            <a:extLst>
              <a:ext uri="{FF2B5EF4-FFF2-40B4-BE49-F238E27FC236}">
                <a16:creationId xmlns:a16="http://schemas.microsoft.com/office/drawing/2014/main" id="{F927C60D-911E-E9AB-8FFC-43515233229C}"/>
              </a:ext>
            </a:extLst>
          </p:cNvPr>
          <p:cNvSpPr>
            <a:spLocks noGrp="1"/>
          </p:cNvSpPr>
          <p:nvPr>
            <p:ph type="sldNum" sz="quarter" idx="4"/>
          </p:nvPr>
        </p:nvSpPr>
        <p:spPr>
          <a:xfrm>
            <a:off x="8332453" y="6356350"/>
            <a:ext cx="2743200" cy="365125"/>
          </a:xfrm>
          <a:prstGeom prst="rect">
            <a:avLst/>
          </a:prstGeom>
        </p:spPr>
        <p:txBody>
          <a:bodyPr vert="horz" lIns="91440" tIns="45720" rIns="91440" bIns="45720" rtlCol="0" anchor="ctr"/>
          <a:lstStyle>
            <a:lvl1pPr algn="r">
              <a:defRPr sz="800">
                <a:solidFill>
                  <a:srgbClr val="C5A142"/>
                </a:solidFill>
                <a:latin typeface="Roboto" panose="02000000000000000000" pitchFamily="2" charset="0"/>
                <a:ea typeface="Roboto" panose="02000000000000000000" pitchFamily="2" charset="0"/>
                <a:cs typeface="Bai Jamjuree" pitchFamily="2" charset="-34"/>
              </a:defRPr>
            </a:lvl1pPr>
          </a:lstStyle>
          <a:p>
            <a:fld id="{21F13C15-56AC-9142-8592-A7CF636CF18F}" type="slidenum">
              <a:rPr lang="fr-FR" smtClean="0"/>
              <a:pPr/>
              <a:t>‹N°›</a:t>
            </a:fld>
            <a:endParaRPr lang="fr-FR"/>
          </a:p>
        </p:txBody>
      </p:sp>
      <p:pic>
        <p:nvPicPr>
          <p:cNvPr id="4" name="Image 3">
            <a:extLst>
              <a:ext uri="{FF2B5EF4-FFF2-40B4-BE49-F238E27FC236}">
                <a16:creationId xmlns:a16="http://schemas.microsoft.com/office/drawing/2014/main" id="{6D55B263-5F53-D778-C4B6-483DDFEC03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11164" y="6430147"/>
            <a:ext cx="859518" cy="228386"/>
          </a:xfrm>
          <a:prstGeom prst="rect">
            <a:avLst/>
          </a:prstGeom>
        </p:spPr>
      </p:pic>
      <p:pic>
        <p:nvPicPr>
          <p:cNvPr id="6" name="Image 23">
            <a:extLst>
              <a:ext uri="{FF2B5EF4-FFF2-40B4-BE49-F238E27FC236}">
                <a16:creationId xmlns:a16="http://schemas.microsoft.com/office/drawing/2014/main" id="{0F7CEC5B-5F76-8062-9071-68EDB14B04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11940" y="1676443"/>
            <a:ext cx="960120" cy="960120"/>
          </a:xfrm>
          <a:prstGeom prst="rect">
            <a:avLst/>
          </a:prstGeom>
        </p:spPr>
      </p:pic>
      <p:pic>
        <p:nvPicPr>
          <p:cNvPr id="7" name="Image 4">
            <a:extLst>
              <a:ext uri="{FF2B5EF4-FFF2-40B4-BE49-F238E27FC236}">
                <a16:creationId xmlns:a16="http://schemas.microsoft.com/office/drawing/2014/main" id="{B775D87D-C8E7-69AB-FA7D-D8A9545E764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48020" y="2328582"/>
            <a:ext cx="2004490" cy="2004490"/>
          </a:xfrm>
          <a:prstGeom prst="rect">
            <a:avLst/>
          </a:prstGeom>
        </p:spPr>
      </p:pic>
      <p:sp>
        <p:nvSpPr>
          <p:cNvPr id="26" name="Espace réservé du texte 25">
            <a:extLst>
              <a:ext uri="{FF2B5EF4-FFF2-40B4-BE49-F238E27FC236}">
                <a16:creationId xmlns:a16="http://schemas.microsoft.com/office/drawing/2014/main" id="{91451028-05E8-6FC6-86D0-EA03DA60DAA2}"/>
              </a:ext>
            </a:extLst>
          </p:cNvPr>
          <p:cNvSpPr>
            <a:spLocks noGrp="1"/>
          </p:cNvSpPr>
          <p:nvPr>
            <p:ph type="body" sz="quarter" idx="12" hasCustomPrompt="1"/>
          </p:nvPr>
        </p:nvSpPr>
        <p:spPr>
          <a:xfrm>
            <a:off x="2415110" y="2634635"/>
            <a:ext cx="1870171" cy="1390650"/>
          </a:xfrm>
        </p:spPr>
        <p:txBody>
          <a:bodyPr/>
          <a:lstStyle>
            <a:lvl1pPr marL="0" indent="0" algn="ctr">
              <a:buNone/>
              <a:defRPr sz="11000" b="1">
                <a:solidFill>
                  <a:schemeClr val="bg1"/>
                </a:solidFill>
                <a:latin typeface="Bai Jamjuree" pitchFamily="2" charset="-34"/>
                <a:cs typeface="Bai Jamjuree" pitchFamily="2" charset="-34"/>
              </a:defRPr>
            </a:lvl1pPr>
            <a:lvl2pPr marL="457200" indent="0">
              <a:buNone/>
              <a:defRPr sz="11000" b="1">
                <a:solidFill>
                  <a:schemeClr val="bg1"/>
                </a:solidFill>
                <a:latin typeface="Bai Jamjuree" pitchFamily="2" charset="-34"/>
                <a:cs typeface="Bai Jamjuree" pitchFamily="2" charset="-34"/>
              </a:defRPr>
            </a:lvl2pPr>
            <a:lvl3pPr marL="914400" indent="0">
              <a:buNone/>
              <a:defRPr sz="11000" b="1">
                <a:solidFill>
                  <a:schemeClr val="bg1"/>
                </a:solidFill>
                <a:latin typeface="Bai Jamjuree" pitchFamily="2" charset="-34"/>
                <a:cs typeface="Bai Jamjuree" pitchFamily="2" charset="-34"/>
              </a:defRPr>
            </a:lvl3pPr>
            <a:lvl4pPr marL="1371600" indent="0">
              <a:buNone/>
              <a:defRPr sz="11000" b="1">
                <a:solidFill>
                  <a:schemeClr val="bg1"/>
                </a:solidFill>
                <a:latin typeface="Bai Jamjuree" pitchFamily="2" charset="-34"/>
                <a:cs typeface="Bai Jamjuree" pitchFamily="2" charset="-34"/>
              </a:defRPr>
            </a:lvl4pPr>
            <a:lvl5pPr marL="1828800" indent="0">
              <a:buNone/>
              <a:defRPr sz="11000" b="1">
                <a:solidFill>
                  <a:schemeClr val="bg1"/>
                </a:solidFill>
                <a:latin typeface="Bai Jamjuree" pitchFamily="2" charset="-34"/>
                <a:cs typeface="Bai Jamjuree" pitchFamily="2" charset="-34"/>
              </a:defRPr>
            </a:lvl5pPr>
          </a:lstStyle>
          <a:p>
            <a:pPr lvl="0"/>
            <a:r>
              <a:rPr lang="fr-FR" dirty="0"/>
              <a:t>1</a:t>
            </a:r>
          </a:p>
        </p:txBody>
      </p:sp>
    </p:spTree>
    <p:extLst>
      <p:ext uri="{BB962C8B-B14F-4D97-AF65-F5344CB8AC3E}">
        <p14:creationId xmlns:p14="http://schemas.microsoft.com/office/powerpoint/2010/main" val="2895998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8F250A-CE23-5170-04A2-099C16DCF68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01712EB2-D3C9-5467-057F-AC35A986FC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0636472F-F81F-93A7-0DBD-5473DADCC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CA1051A-184C-7C44-5EDA-AB6DE0BAADAF}"/>
              </a:ext>
            </a:extLst>
          </p:cNvPr>
          <p:cNvSpPr>
            <a:spLocks noGrp="1"/>
          </p:cNvSpPr>
          <p:nvPr>
            <p:ph type="dt" sz="half" idx="10"/>
          </p:nvPr>
        </p:nvSpPr>
        <p:spPr/>
        <p:txBody>
          <a:bodyPr/>
          <a:lstStyle/>
          <a:p>
            <a:fld id="{F9ED6D44-3E3E-482A-B114-1CFF78D8536D}" type="datetimeFigureOut">
              <a:rPr lang="en-GB" smtClean="0"/>
              <a:t>23/04/2026</a:t>
            </a:fld>
            <a:endParaRPr lang="en-GB"/>
          </a:p>
        </p:txBody>
      </p:sp>
      <p:sp>
        <p:nvSpPr>
          <p:cNvPr id="6" name="Tijdelijke aanduiding voor voettekst 5">
            <a:extLst>
              <a:ext uri="{FF2B5EF4-FFF2-40B4-BE49-F238E27FC236}">
                <a16:creationId xmlns:a16="http://schemas.microsoft.com/office/drawing/2014/main" id="{FFE37B32-2566-E03E-EBE6-4C0FFCAF88A6}"/>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E101090F-44A0-497D-23F5-8E944A788F57}"/>
              </a:ext>
            </a:extLst>
          </p:cNvPr>
          <p:cNvSpPr>
            <a:spLocks noGrp="1"/>
          </p:cNvSpPr>
          <p:nvPr>
            <p:ph type="sldNum" sz="quarter" idx="12"/>
          </p:nvPr>
        </p:nvSpPr>
        <p:spPr/>
        <p:txBody>
          <a:bodyPr/>
          <a:lstStyle/>
          <a:p>
            <a:fld id="{E147431C-366C-4AEF-92C9-95F8FA98032C}" type="slidenum">
              <a:rPr lang="en-GB" smtClean="0"/>
              <a:t>‹N°›</a:t>
            </a:fld>
            <a:endParaRPr lang="en-GB"/>
          </a:p>
        </p:txBody>
      </p:sp>
    </p:spTree>
    <p:extLst>
      <p:ext uri="{BB962C8B-B14F-4D97-AF65-F5344CB8AC3E}">
        <p14:creationId xmlns:p14="http://schemas.microsoft.com/office/powerpoint/2010/main" val="3149837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04BC4-B1EE-C8F8-6E72-FCEFD1B72355}"/>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F5680511-9960-A84B-5B87-1FC0F0F2ABC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09032CA6-A6FC-4D1A-9CE4-08966DFBDE96}"/>
              </a:ext>
            </a:extLst>
          </p:cNvPr>
          <p:cNvSpPr>
            <a:spLocks noGrp="1"/>
          </p:cNvSpPr>
          <p:nvPr>
            <p:ph type="dt" sz="half" idx="10"/>
          </p:nvPr>
        </p:nvSpPr>
        <p:spPr/>
        <p:txBody>
          <a:bodyPr/>
          <a:lstStyle/>
          <a:p>
            <a:fld id="{F9ED6D44-3E3E-482A-B114-1CFF78D8536D}" type="datetimeFigureOut">
              <a:rPr lang="en-GB" smtClean="0"/>
              <a:t>23/04/2026</a:t>
            </a:fld>
            <a:endParaRPr lang="en-GB"/>
          </a:p>
        </p:txBody>
      </p:sp>
      <p:sp>
        <p:nvSpPr>
          <p:cNvPr id="5" name="Tijdelijke aanduiding voor voettekst 4">
            <a:extLst>
              <a:ext uri="{FF2B5EF4-FFF2-40B4-BE49-F238E27FC236}">
                <a16:creationId xmlns:a16="http://schemas.microsoft.com/office/drawing/2014/main" id="{08D60A15-B178-5843-68C8-8FE3F6DF56CA}"/>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9992BB80-38C8-7DB0-89F3-58F32C48A1E2}"/>
              </a:ext>
            </a:extLst>
          </p:cNvPr>
          <p:cNvSpPr>
            <a:spLocks noGrp="1"/>
          </p:cNvSpPr>
          <p:nvPr>
            <p:ph type="sldNum" sz="quarter" idx="12"/>
          </p:nvPr>
        </p:nvSpPr>
        <p:spPr/>
        <p:txBody>
          <a:bodyPr/>
          <a:lstStyle/>
          <a:p>
            <a:fld id="{E147431C-366C-4AEF-92C9-95F8FA98032C}" type="slidenum">
              <a:rPr lang="en-GB" smtClean="0"/>
              <a:t>‹N°›</a:t>
            </a:fld>
            <a:endParaRPr lang="en-GB"/>
          </a:p>
        </p:txBody>
      </p:sp>
    </p:spTree>
    <p:extLst>
      <p:ext uri="{BB962C8B-B14F-4D97-AF65-F5344CB8AC3E}">
        <p14:creationId xmlns:p14="http://schemas.microsoft.com/office/powerpoint/2010/main" val="1141918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BAFBDDC-12A1-18AB-7128-1EBCA551F4DA}"/>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D3CB5C43-9A06-FA89-9D54-8DC464072BE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AAFE31AE-F8E8-353A-0980-A648DB9F2289}"/>
              </a:ext>
            </a:extLst>
          </p:cNvPr>
          <p:cNvSpPr>
            <a:spLocks noGrp="1"/>
          </p:cNvSpPr>
          <p:nvPr>
            <p:ph type="dt" sz="half" idx="10"/>
          </p:nvPr>
        </p:nvSpPr>
        <p:spPr/>
        <p:txBody>
          <a:bodyPr/>
          <a:lstStyle/>
          <a:p>
            <a:fld id="{F9ED6D44-3E3E-482A-B114-1CFF78D8536D}" type="datetimeFigureOut">
              <a:rPr lang="en-GB" smtClean="0"/>
              <a:t>23/04/2026</a:t>
            </a:fld>
            <a:endParaRPr lang="en-GB"/>
          </a:p>
        </p:txBody>
      </p:sp>
      <p:sp>
        <p:nvSpPr>
          <p:cNvPr id="5" name="Tijdelijke aanduiding voor voettekst 4">
            <a:extLst>
              <a:ext uri="{FF2B5EF4-FFF2-40B4-BE49-F238E27FC236}">
                <a16:creationId xmlns:a16="http://schemas.microsoft.com/office/drawing/2014/main" id="{49643AF7-CEBB-8BAB-E99E-3D9A664172B9}"/>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C5EA98C1-F252-0DE5-A129-E7B22A934BF7}"/>
              </a:ext>
            </a:extLst>
          </p:cNvPr>
          <p:cNvSpPr>
            <a:spLocks noGrp="1"/>
          </p:cNvSpPr>
          <p:nvPr>
            <p:ph type="sldNum" sz="quarter" idx="12"/>
          </p:nvPr>
        </p:nvSpPr>
        <p:spPr/>
        <p:txBody>
          <a:bodyPr/>
          <a:lstStyle/>
          <a:p>
            <a:fld id="{E147431C-366C-4AEF-92C9-95F8FA98032C}" type="slidenum">
              <a:rPr lang="en-GB" smtClean="0"/>
              <a:t>‹N°›</a:t>
            </a:fld>
            <a:endParaRPr lang="en-GB"/>
          </a:p>
        </p:txBody>
      </p:sp>
    </p:spTree>
    <p:extLst>
      <p:ext uri="{BB962C8B-B14F-4D97-AF65-F5344CB8AC3E}">
        <p14:creationId xmlns:p14="http://schemas.microsoft.com/office/powerpoint/2010/main" val="68289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chapitre_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CB81F2-2EC2-ED6B-2AC0-F244730CEAB3}"/>
              </a:ext>
            </a:extLst>
          </p:cNvPr>
          <p:cNvSpPr/>
          <p:nvPr userDrawn="1"/>
        </p:nvSpPr>
        <p:spPr>
          <a:xfrm>
            <a:off x="-13384" y="0"/>
            <a:ext cx="12192000" cy="6858000"/>
          </a:xfrm>
          <a:prstGeom prst="rect">
            <a:avLst/>
          </a:prstGeom>
          <a:solidFill>
            <a:srgbClr val="25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a:extLst>
              <a:ext uri="{FF2B5EF4-FFF2-40B4-BE49-F238E27FC236}">
                <a16:creationId xmlns:a16="http://schemas.microsoft.com/office/drawing/2014/main" id="{8B73907E-5249-59B3-687F-F363BC945310}"/>
              </a:ext>
            </a:extLst>
          </p:cNvPr>
          <p:cNvSpPr>
            <a:spLocks noGrp="1"/>
          </p:cNvSpPr>
          <p:nvPr>
            <p:ph type="subTitle" idx="1" hasCustomPrompt="1"/>
          </p:nvPr>
        </p:nvSpPr>
        <p:spPr>
          <a:xfrm>
            <a:off x="2379166" y="2632988"/>
            <a:ext cx="7433665" cy="1471961"/>
          </a:xfrm>
        </p:spPr>
        <p:txBody>
          <a:bodyPr anchor="ctr">
            <a:normAutofit/>
          </a:bodyPr>
          <a:lstStyle>
            <a:lvl1pPr marL="0" indent="0" algn="ctr">
              <a:buNone/>
              <a:defRPr sz="2800" b="1" baseline="0">
                <a:solidFill>
                  <a:schemeClr val="bg1"/>
                </a:solidFill>
                <a:latin typeface="Bai Jamjuree" pitchFamily="2"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a:t>
            </a:r>
            <a:br>
              <a:rPr lang="fr-FR"/>
            </a:br>
            <a:r>
              <a:rPr lang="fr-FR"/>
              <a:t>des sous-titres du masque</a:t>
            </a:r>
          </a:p>
        </p:txBody>
      </p:sp>
      <p:sp>
        <p:nvSpPr>
          <p:cNvPr id="10" name="Espace réservé de la date 3">
            <a:extLst>
              <a:ext uri="{FF2B5EF4-FFF2-40B4-BE49-F238E27FC236}">
                <a16:creationId xmlns:a16="http://schemas.microsoft.com/office/drawing/2014/main" id="{EA22EC56-9C5E-20B2-556C-40DBEEC62C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rgbClr val="C5A142"/>
                </a:solidFill>
                <a:latin typeface="Roboto" panose="02000000000000000000" pitchFamily="2" charset="0"/>
                <a:ea typeface="Roboto" panose="02000000000000000000" pitchFamily="2" charset="0"/>
                <a:cs typeface="Bai Jamjuree" pitchFamily="2" charset="-34"/>
              </a:defRPr>
            </a:lvl1pPr>
          </a:lstStyle>
          <a:p>
            <a:fld id="{64452C86-6BE9-5147-B33D-24DBE39F7FF5}" type="datetime1">
              <a:rPr lang="nl-BE" smtClean="0"/>
              <a:pPr/>
              <a:t>23/04/2026</a:t>
            </a:fld>
            <a:endParaRPr lang="fr-FR"/>
          </a:p>
        </p:txBody>
      </p:sp>
      <p:sp>
        <p:nvSpPr>
          <p:cNvPr id="11" name="Espace réservé du numéro de diapositive 5">
            <a:extLst>
              <a:ext uri="{FF2B5EF4-FFF2-40B4-BE49-F238E27FC236}">
                <a16:creationId xmlns:a16="http://schemas.microsoft.com/office/drawing/2014/main" id="{F927C60D-911E-E9AB-8FFC-43515233229C}"/>
              </a:ext>
            </a:extLst>
          </p:cNvPr>
          <p:cNvSpPr>
            <a:spLocks noGrp="1"/>
          </p:cNvSpPr>
          <p:nvPr>
            <p:ph type="sldNum" sz="quarter" idx="4"/>
          </p:nvPr>
        </p:nvSpPr>
        <p:spPr>
          <a:xfrm>
            <a:off x="8332453" y="6356350"/>
            <a:ext cx="2743200" cy="365125"/>
          </a:xfrm>
          <a:prstGeom prst="rect">
            <a:avLst/>
          </a:prstGeom>
        </p:spPr>
        <p:txBody>
          <a:bodyPr vert="horz" lIns="91440" tIns="45720" rIns="91440" bIns="45720" rtlCol="0" anchor="ctr"/>
          <a:lstStyle>
            <a:lvl1pPr algn="r">
              <a:defRPr sz="800">
                <a:solidFill>
                  <a:srgbClr val="C5A142"/>
                </a:solidFill>
                <a:latin typeface="Roboto" panose="02000000000000000000" pitchFamily="2" charset="0"/>
                <a:ea typeface="Roboto" panose="02000000000000000000" pitchFamily="2" charset="0"/>
                <a:cs typeface="Bai Jamjuree" pitchFamily="2" charset="-34"/>
              </a:defRPr>
            </a:lvl1pPr>
          </a:lstStyle>
          <a:p>
            <a:fld id="{21F13C15-56AC-9142-8592-A7CF636CF18F}" type="slidenum">
              <a:rPr lang="fr-FR" smtClean="0"/>
              <a:pPr/>
              <a:t>‹N°›</a:t>
            </a:fld>
            <a:endParaRPr lang="fr-FR"/>
          </a:p>
        </p:txBody>
      </p:sp>
      <p:pic>
        <p:nvPicPr>
          <p:cNvPr id="2" name="Image 1">
            <a:extLst>
              <a:ext uri="{FF2B5EF4-FFF2-40B4-BE49-F238E27FC236}">
                <a16:creationId xmlns:a16="http://schemas.microsoft.com/office/drawing/2014/main" id="{BBEF46B7-7EA8-8D3B-A74C-2D1D114B50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93925" y="4689086"/>
            <a:ext cx="4004148" cy="2168914"/>
          </a:xfrm>
          <a:prstGeom prst="rect">
            <a:avLst/>
          </a:prstGeom>
        </p:spPr>
      </p:pic>
      <p:pic>
        <p:nvPicPr>
          <p:cNvPr id="5" name="Image 4">
            <a:extLst>
              <a:ext uri="{FF2B5EF4-FFF2-40B4-BE49-F238E27FC236}">
                <a16:creationId xmlns:a16="http://schemas.microsoft.com/office/drawing/2014/main" id="{BAC6662E-B5D0-A742-4E0D-632CA944A4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11164" y="6430147"/>
            <a:ext cx="859518" cy="228386"/>
          </a:xfrm>
          <a:prstGeom prst="rect">
            <a:avLst/>
          </a:prstGeom>
        </p:spPr>
      </p:pic>
      <p:pic>
        <p:nvPicPr>
          <p:cNvPr id="7" name="Image 23">
            <a:extLst>
              <a:ext uri="{FF2B5EF4-FFF2-40B4-BE49-F238E27FC236}">
                <a16:creationId xmlns:a16="http://schemas.microsoft.com/office/drawing/2014/main" id="{ABA63B33-3CC1-C54D-4D14-CA7AD12AAA2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11940" y="1676443"/>
            <a:ext cx="960120" cy="960120"/>
          </a:xfrm>
          <a:prstGeom prst="rect">
            <a:avLst/>
          </a:prstGeom>
        </p:spPr>
      </p:pic>
      <p:sp>
        <p:nvSpPr>
          <p:cNvPr id="12" name="Espace réservé du texte 25">
            <a:extLst>
              <a:ext uri="{FF2B5EF4-FFF2-40B4-BE49-F238E27FC236}">
                <a16:creationId xmlns:a16="http://schemas.microsoft.com/office/drawing/2014/main" id="{5EFF7417-6E5C-F2A7-893E-5FEC7A9D6788}"/>
              </a:ext>
            </a:extLst>
          </p:cNvPr>
          <p:cNvSpPr>
            <a:spLocks noGrp="1"/>
          </p:cNvSpPr>
          <p:nvPr>
            <p:ph type="body" sz="quarter" idx="12" hasCustomPrompt="1"/>
          </p:nvPr>
        </p:nvSpPr>
        <p:spPr>
          <a:xfrm>
            <a:off x="5160912" y="891075"/>
            <a:ext cx="1870171" cy="1390650"/>
          </a:xfrm>
        </p:spPr>
        <p:txBody>
          <a:bodyPr/>
          <a:lstStyle>
            <a:lvl1pPr marL="0" indent="0" algn="ctr">
              <a:buNone/>
              <a:defRPr sz="11000" b="1">
                <a:solidFill>
                  <a:srgbClr val="4AB0AF"/>
                </a:solidFill>
                <a:latin typeface="Bai Jamjuree" pitchFamily="2" charset="-34"/>
                <a:cs typeface="Bai Jamjuree" pitchFamily="2" charset="-34"/>
              </a:defRPr>
            </a:lvl1pPr>
            <a:lvl2pPr marL="457200" indent="0">
              <a:buNone/>
              <a:defRPr sz="11000" b="1">
                <a:solidFill>
                  <a:schemeClr val="bg1"/>
                </a:solidFill>
                <a:latin typeface="Bai Jamjuree" pitchFamily="2" charset="-34"/>
                <a:cs typeface="Bai Jamjuree" pitchFamily="2" charset="-34"/>
              </a:defRPr>
            </a:lvl2pPr>
            <a:lvl3pPr marL="914400" indent="0">
              <a:buNone/>
              <a:defRPr sz="11000" b="1">
                <a:solidFill>
                  <a:schemeClr val="bg1"/>
                </a:solidFill>
                <a:latin typeface="Bai Jamjuree" pitchFamily="2" charset="-34"/>
                <a:cs typeface="Bai Jamjuree" pitchFamily="2" charset="-34"/>
              </a:defRPr>
            </a:lvl3pPr>
            <a:lvl4pPr marL="1371600" indent="0">
              <a:buNone/>
              <a:defRPr sz="11000" b="1">
                <a:solidFill>
                  <a:schemeClr val="bg1"/>
                </a:solidFill>
                <a:latin typeface="Bai Jamjuree" pitchFamily="2" charset="-34"/>
                <a:cs typeface="Bai Jamjuree" pitchFamily="2" charset="-34"/>
              </a:defRPr>
            </a:lvl4pPr>
            <a:lvl5pPr marL="1828800" indent="0">
              <a:buNone/>
              <a:defRPr sz="11000" b="1">
                <a:solidFill>
                  <a:schemeClr val="bg1"/>
                </a:solidFill>
                <a:latin typeface="Bai Jamjuree" pitchFamily="2" charset="-34"/>
                <a:cs typeface="Bai Jamjuree" pitchFamily="2" charset="-34"/>
              </a:defRPr>
            </a:lvl5pPr>
          </a:lstStyle>
          <a:p>
            <a:pPr lvl="0"/>
            <a:r>
              <a:rPr lang="fr-FR"/>
              <a:t>1</a:t>
            </a:r>
          </a:p>
        </p:txBody>
      </p:sp>
    </p:spTree>
    <p:extLst>
      <p:ext uri="{BB962C8B-B14F-4D97-AF65-F5344CB8AC3E}">
        <p14:creationId xmlns:p14="http://schemas.microsoft.com/office/powerpoint/2010/main" val="2709978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_Titre-Conten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D69AC4-B6B1-AD07-F06E-875478AD148A}"/>
              </a:ext>
            </a:extLst>
          </p:cNvPr>
          <p:cNvSpPr>
            <a:spLocks noGrp="1"/>
          </p:cNvSpPr>
          <p:nvPr>
            <p:ph type="title" hasCustomPrompt="1"/>
          </p:nvPr>
        </p:nvSpPr>
        <p:spPr>
          <a:xfrm>
            <a:off x="751546" y="-24427"/>
            <a:ext cx="10844027" cy="1070887"/>
          </a:xfrm>
        </p:spPr>
        <p:txBody>
          <a:bodyPr anchor="ctr">
            <a:noAutofit/>
          </a:bodyPr>
          <a:lstStyle>
            <a:lvl1pPr>
              <a:defRPr sz="3500">
                <a:solidFill>
                  <a:srgbClr val="25323E"/>
                </a:solidFill>
              </a:defRPr>
            </a:lvl1pPr>
          </a:lstStyle>
          <a:p>
            <a:r>
              <a:rPr lang="fr-FR"/>
              <a:t>Modifiez le style du titre</a:t>
            </a:r>
          </a:p>
        </p:txBody>
      </p:sp>
      <p:sp>
        <p:nvSpPr>
          <p:cNvPr id="5" name="Espace réservé du texte 4">
            <a:extLst>
              <a:ext uri="{FF2B5EF4-FFF2-40B4-BE49-F238E27FC236}">
                <a16:creationId xmlns:a16="http://schemas.microsoft.com/office/drawing/2014/main" id="{F40149E3-D4F0-8256-6E6C-7B9471300DC8}"/>
              </a:ext>
            </a:extLst>
          </p:cNvPr>
          <p:cNvSpPr>
            <a:spLocks noGrp="1"/>
          </p:cNvSpPr>
          <p:nvPr>
            <p:ph type="body" sz="quarter" idx="3" hasCustomPrompt="1"/>
          </p:nvPr>
        </p:nvSpPr>
        <p:spPr>
          <a:xfrm>
            <a:off x="749807" y="1974125"/>
            <a:ext cx="2743200" cy="3684580"/>
          </a:xfrm>
        </p:spPr>
        <p:txBody>
          <a:bodyPr anchor="t">
            <a:noAutofit/>
          </a:bodyPr>
          <a:lstStyle>
            <a:lvl1pPr marL="0" indent="0">
              <a:buNone/>
              <a:defRPr sz="2500" b="1">
                <a:solidFill>
                  <a:srgbClr val="25323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34F7A6B-7555-B663-4D4F-3F472E8473AC}"/>
              </a:ext>
            </a:extLst>
          </p:cNvPr>
          <p:cNvSpPr>
            <a:spLocks noGrp="1"/>
          </p:cNvSpPr>
          <p:nvPr>
            <p:ph sz="quarter" idx="4"/>
          </p:nvPr>
        </p:nvSpPr>
        <p:spPr>
          <a:xfrm>
            <a:off x="4651898" y="1974125"/>
            <a:ext cx="6703489" cy="3684588"/>
          </a:xfrm>
        </p:spPr>
        <p:txBody>
          <a:bodyPr/>
          <a:lstStyle>
            <a:lvl1pPr marL="228600" indent="-228600">
              <a:buClr>
                <a:srgbClr val="C6A148"/>
              </a:buClr>
              <a:buFont typeface="Courier New" panose="02070309020205020404" pitchFamily="49" charset="0"/>
              <a:buChar char="o"/>
              <a:defRPr b="0" i="0">
                <a:solidFill>
                  <a:srgbClr val="25323E"/>
                </a:solidFill>
                <a:latin typeface="Roboto" panose="02000000000000000000" pitchFamily="2" charset="0"/>
                <a:ea typeface="Roboto" panose="02000000000000000000" pitchFamily="2" charset="0"/>
              </a:defRPr>
            </a:lvl1pPr>
            <a:lvl2pPr marL="685800" indent="-228600">
              <a:buClr>
                <a:srgbClr val="C6A148"/>
              </a:buClr>
              <a:buFont typeface="Courier New" panose="02070309020205020404" pitchFamily="49" charset="0"/>
              <a:buChar char="o"/>
              <a:defRPr b="0" i="0">
                <a:solidFill>
                  <a:srgbClr val="25323E"/>
                </a:solidFill>
                <a:latin typeface="Roboto" panose="02000000000000000000" pitchFamily="2" charset="0"/>
                <a:ea typeface="Roboto" panose="02000000000000000000" pitchFamily="2" charset="0"/>
              </a:defRPr>
            </a:lvl2pPr>
            <a:lvl3pPr marL="1143000" indent="-228600">
              <a:buClr>
                <a:srgbClr val="C6A148"/>
              </a:buClr>
              <a:buFont typeface="Courier New" panose="02070309020205020404" pitchFamily="49" charset="0"/>
              <a:buChar char="o"/>
              <a:defRPr b="0" i="0">
                <a:solidFill>
                  <a:srgbClr val="25323E"/>
                </a:solidFill>
                <a:latin typeface="Roboto" panose="02000000000000000000" pitchFamily="2" charset="0"/>
                <a:ea typeface="Roboto" panose="02000000000000000000" pitchFamily="2" charset="0"/>
              </a:defRPr>
            </a:lvl3pPr>
            <a:lvl4pPr marL="1600200" indent="-228600">
              <a:buClr>
                <a:srgbClr val="C6A148"/>
              </a:buClr>
              <a:buFont typeface="Courier New" panose="02070309020205020404" pitchFamily="49" charset="0"/>
              <a:buChar char="o"/>
              <a:defRPr b="0" i="0">
                <a:solidFill>
                  <a:srgbClr val="25323E"/>
                </a:solidFill>
                <a:latin typeface="Roboto" panose="02000000000000000000" pitchFamily="2" charset="0"/>
                <a:ea typeface="Roboto" panose="02000000000000000000" pitchFamily="2" charset="0"/>
              </a:defRPr>
            </a:lvl4pPr>
            <a:lvl5pPr marL="2057400" indent="-228600">
              <a:buClr>
                <a:srgbClr val="C6A148"/>
              </a:buClr>
              <a:buFont typeface="Courier New" panose="02070309020205020404" pitchFamily="49" charset="0"/>
              <a:buChar char="o"/>
              <a:defRPr b="0" i="0">
                <a:solidFill>
                  <a:srgbClr val="25323E"/>
                </a:solidFill>
                <a:latin typeface="Roboto" panose="02000000000000000000" pitchFamily="2" charset="0"/>
                <a:ea typeface="Roboto" panose="02000000000000000000" pitchFamily="2"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173D159-A0C9-AB32-9DF9-16933B321611}"/>
              </a:ext>
            </a:extLst>
          </p:cNvPr>
          <p:cNvSpPr>
            <a:spLocks noGrp="1"/>
          </p:cNvSpPr>
          <p:nvPr>
            <p:ph type="dt" sz="half" idx="10"/>
          </p:nvPr>
        </p:nvSpPr>
        <p:spPr/>
        <p:txBody>
          <a:bodyPr/>
          <a:lstStyle>
            <a:lvl1pPr>
              <a:defRPr>
                <a:solidFill>
                  <a:srgbClr val="C5A042"/>
                </a:solidFill>
              </a:defRPr>
            </a:lvl1pPr>
          </a:lstStyle>
          <a:p>
            <a:fld id="{87060B75-2671-4140-9B06-CDA061A4AB7E}" type="datetime1">
              <a:rPr lang="nl-BE" smtClean="0"/>
              <a:pPr/>
              <a:t>23/04/2026</a:t>
            </a:fld>
            <a:endParaRPr lang="fr-FR"/>
          </a:p>
        </p:txBody>
      </p:sp>
      <p:sp>
        <p:nvSpPr>
          <p:cNvPr id="9" name="Espace réservé du numéro de diapositive 8">
            <a:extLst>
              <a:ext uri="{FF2B5EF4-FFF2-40B4-BE49-F238E27FC236}">
                <a16:creationId xmlns:a16="http://schemas.microsoft.com/office/drawing/2014/main" id="{7F3A9037-F5FA-44B6-BA5B-77F80C08A312}"/>
              </a:ext>
            </a:extLst>
          </p:cNvPr>
          <p:cNvSpPr>
            <a:spLocks noGrp="1"/>
          </p:cNvSpPr>
          <p:nvPr>
            <p:ph type="sldNum" sz="quarter" idx="12"/>
          </p:nvPr>
        </p:nvSpPr>
        <p:spPr/>
        <p:txBody>
          <a:bodyPr/>
          <a:lstStyle>
            <a:lvl1pPr>
              <a:defRPr>
                <a:solidFill>
                  <a:srgbClr val="C5A042"/>
                </a:solidFill>
              </a:defRPr>
            </a:lvl1pPr>
          </a:lstStyle>
          <a:p>
            <a:fld id="{21F13C15-56AC-9142-8592-A7CF636CF18F}" type="slidenum">
              <a:rPr lang="fr-FR" smtClean="0"/>
              <a:pPr/>
              <a:t>‹N°›</a:t>
            </a:fld>
            <a:endParaRPr lang="fr-FR"/>
          </a:p>
        </p:txBody>
      </p:sp>
      <p:cxnSp>
        <p:nvCxnSpPr>
          <p:cNvPr id="4" name="Connecteur droit 3">
            <a:extLst>
              <a:ext uri="{FF2B5EF4-FFF2-40B4-BE49-F238E27FC236}">
                <a16:creationId xmlns:a16="http://schemas.microsoft.com/office/drawing/2014/main" id="{BBA77989-6CDA-37E9-6081-A26F0098FA2E}"/>
              </a:ext>
            </a:extLst>
          </p:cNvPr>
          <p:cNvCxnSpPr>
            <a:cxnSpLocks/>
          </p:cNvCxnSpPr>
          <p:nvPr userDrawn="1"/>
        </p:nvCxnSpPr>
        <p:spPr>
          <a:xfrm>
            <a:off x="749807" y="1047567"/>
            <a:ext cx="10845766" cy="0"/>
          </a:xfrm>
          <a:prstGeom prst="line">
            <a:avLst/>
          </a:prstGeom>
          <a:ln w="15875">
            <a:solidFill>
              <a:srgbClr val="4AB0AF"/>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EB80A94F-DBBF-9F36-EFF9-6D80223B46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72128"/>
            <a:ext cx="611026" cy="974338"/>
          </a:xfrm>
          <a:prstGeom prst="rect">
            <a:avLst/>
          </a:prstGeom>
        </p:spPr>
      </p:pic>
      <p:sp>
        <p:nvSpPr>
          <p:cNvPr id="3" name="Espace réservé du pied de page 4">
            <a:extLst>
              <a:ext uri="{FF2B5EF4-FFF2-40B4-BE49-F238E27FC236}">
                <a16:creationId xmlns:a16="http://schemas.microsoft.com/office/drawing/2014/main" id="{FCBA03DE-7D21-4136-8695-8F33B0679EE7}"/>
              </a:ext>
            </a:extLst>
          </p:cNvPr>
          <p:cNvSpPr>
            <a:spLocks noGrp="1"/>
          </p:cNvSpPr>
          <p:nvPr>
            <p:ph type="ftr" sz="quarter" idx="13"/>
          </p:nvPr>
        </p:nvSpPr>
        <p:spPr>
          <a:xfrm>
            <a:off x="4038600" y="6365493"/>
            <a:ext cx="4114800" cy="365125"/>
          </a:xfrm>
          <a:prstGeom prst="rect">
            <a:avLst/>
          </a:prstGeom>
        </p:spPr>
        <p:txBody>
          <a:bodyPr vert="horz" lIns="91440" tIns="45720" rIns="91440" bIns="45720" rtlCol="0" anchor="ctr"/>
          <a:lstStyle>
            <a:lvl1pPr algn="ctr">
              <a:defRPr sz="800">
                <a:solidFill>
                  <a:srgbClr val="25323E"/>
                </a:solidFill>
                <a:latin typeface="Roboto" panose="02000000000000000000" pitchFamily="2" charset="0"/>
                <a:ea typeface="Roboto" panose="02000000000000000000" pitchFamily="2" charset="0"/>
              </a:defRPr>
            </a:lvl1pPr>
          </a:lstStyle>
          <a:p>
            <a:r>
              <a:rPr lang="fr-FR"/>
              <a:t>Pied de page</a:t>
            </a:r>
          </a:p>
        </p:txBody>
      </p:sp>
    </p:spTree>
    <p:extLst>
      <p:ext uri="{BB962C8B-B14F-4D97-AF65-F5344CB8AC3E}">
        <p14:creationId xmlns:p14="http://schemas.microsoft.com/office/powerpoint/2010/main" val="66299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_Image-conten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D69AC4-B6B1-AD07-F06E-875478AD148A}"/>
              </a:ext>
            </a:extLst>
          </p:cNvPr>
          <p:cNvSpPr>
            <a:spLocks noGrp="1"/>
          </p:cNvSpPr>
          <p:nvPr>
            <p:ph type="title" hasCustomPrompt="1"/>
          </p:nvPr>
        </p:nvSpPr>
        <p:spPr>
          <a:xfrm>
            <a:off x="751546" y="-1"/>
            <a:ext cx="10844027" cy="1046453"/>
          </a:xfrm>
        </p:spPr>
        <p:txBody>
          <a:bodyPr anchor="ctr">
            <a:normAutofit/>
          </a:bodyPr>
          <a:lstStyle>
            <a:lvl1pPr>
              <a:defRPr sz="3500">
                <a:solidFill>
                  <a:srgbClr val="25323E"/>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6173D159-A0C9-AB32-9DF9-16933B321611}"/>
              </a:ext>
            </a:extLst>
          </p:cNvPr>
          <p:cNvSpPr>
            <a:spLocks noGrp="1"/>
          </p:cNvSpPr>
          <p:nvPr>
            <p:ph type="dt" sz="half" idx="10"/>
          </p:nvPr>
        </p:nvSpPr>
        <p:spPr/>
        <p:txBody>
          <a:bodyPr/>
          <a:lstStyle>
            <a:lvl1pPr>
              <a:defRPr>
                <a:solidFill>
                  <a:srgbClr val="C5A042"/>
                </a:solidFill>
              </a:defRPr>
            </a:lvl1pPr>
          </a:lstStyle>
          <a:p>
            <a:fld id="{5A65E818-6717-2740-84A4-2E7D4A041815}" type="datetime1">
              <a:rPr lang="nl-BE" smtClean="0"/>
              <a:pPr/>
              <a:t>23/04/2026</a:t>
            </a:fld>
            <a:endParaRPr lang="fr-FR"/>
          </a:p>
        </p:txBody>
      </p:sp>
      <p:sp>
        <p:nvSpPr>
          <p:cNvPr id="9" name="Espace réservé du numéro de diapositive 8">
            <a:extLst>
              <a:ext uri="{FF2B5EF4-FFF2-40B4-BE49-F238E27FC236}">
                <a16:creationId xmlns:a16="http://schemas.microsoft.com/office/drawing/2014/main" id="{7F3A9037-F5FA-44B6-BA5B-77F80C08A312}"/>
              </a:ext>
            </a:extLst>
          </p:cNvPr>
          <p:cNvSpPr>
            <a:spLocks noGrp="1"/>
          </p:cNvSpPr>
          <p:nvPr>
            <p:ph type="sldNum" sz="quarter" idx="12"/>
          </p:nvPr>
        </p:nvSpPr>
        <p:spPr/>
        <p:txBody>
          <a:bodyPr/>
          <a:lstStyle>
            <a:lvl1pPr>
              <a:defRPr>
                <a:solidFill>
                  <a:srgbClr val="C5A042"/>
                </a:solidFill>
              </a:defRPr>
            </a:lvl1pPr>
          </a:lstStyle>
          <a:p>
            <a:fld id="{21F13C15-56AC-9142-8592-A7CF636CF18F}" type="slidenum">
              <a:rPr lang="fr-FR" smtClean="0"/>
              <a:pPr/>
              <a:t>‹N°›</a:t>
            </a:fld>
            <a:endParaRPr lang="fr-FR"/>
          </a:p>
        </p:txBody>
      </p:sp>
      <p:cxnSp>
        <p:nvCxnSpPr>
          <p:cNvPr id="4" name="Connecteur droit 3">
            <a:extLst>
              <a:ext uri="{FF2B5EF4-FFF2-40B4-BE49-F238E27FC236}">
                <a16:creationId xmlns:a16="http://schemas.microsoft.com/office/drawing/2014/main" id="{BBA77989-6CDA-37E9-6081-A26F0098FA2E}"/>
              </a:ext>
            </a:extLst>
          </p:cNvPr>
          <p:cNvCxnSpPr>
            <a:cxnSpLocks/>
          </p:cNvCxnSpPr>
          <p:nvPr userDrawn="1"/>
        </p:nvCxnSpPr>
        <p:spPr>
          <a:xfrm>
            <a:off x="749807" y="1047567"/>
            <a:ext cx="10845766" cy="0"/>
          </a:xfrm>
          <a:prstGeom prst="line">
            <a:avLst/>
          </a:prstGeom>
          <a:ln w="15875">
            <a:solidFill>
              <a:srgbClr val="4AB0AF"/>
            </a:solidFill>
          </a:ln>
        </p:spPr>
        <p:style>
          <a:lnRef idx="1">
            <a:schemeClr val="accent1"/>
          </a:lnRef>
          <a:fillRef idx="0">
            <a:schemeClr val="accent1"/>
          </a:fillRef>
          <a:effectRef idx="0">
            <a:schemeClr val="accent1"/>
          </a:effectRef>
          <a:fontRef idx="minor">
            <a:schemeClr val="tx1"/>
          </a:fontRef>
        </p:style>
      </p:cxnSp>
      <p:sp>
        <p:nvSpPr>
          <p:cNvPr id="17" name="Espace réservé du contenu 5">
            <a:extLst>
              <a:ext uri="{FF2B5EF4-FFF2-40B4-BE49-F238E27FC236}">
                <a16:creationId xmlns:a16="http://schemas.microsoft.com/office/drawing/2014/main" id="{64005557-F7A6-2A3F-5566-01E67C2A35BC}"/>
              </a:ext>
            </a:extLst>
          </p:cNvPr>
          <p:cNvSpPr>
            <a:spLocks noGrp="1"/>
          </p:cNvSpPr>
          <p:nvPr>
            <p:ph sz="quarter" idx="4"/>
          </p:nvPr>
        </p:nvSpPr>
        <p:spPr>
          <a:xfrm>
            <a:off x="5451378" y="1923672"/>
            <a:ext cx="6144195" cy="3684588"/>
          </a:xfrm>
        </p:spPr>
        <p:txBody>
          <a:bodyPr/>
          <a:lstStyle>
            <a:lvl1pPr marL="228600" indent="-228600">
              <a:buClr>
                <a:srgbClr val="C6A148"/>
              </a:buClr>
              <a:buFont typeface="Courier New" panose="02070309020205020404" pitchFamily="49" charset="0"/>
              <a:buChar char="o"/>
              <a:defRPr b="0" i="0">
                <a:solidFill>
                  <a:srgbClr val="25323E"/>
                </a:solidFill>
                <a:latin typeface="Roboto" panose="02000000000000000000" pitchFamily="2" charset="0"/>
                <a:ea typeface="Roboto" panose="02000000000000000000" pitchFamily="2" charset="0"/>
              </a:defRPr>
            </a:lvl1pPr>
            <a:lvl2pPr marL="685800" indent="-228600">
              <a:buClr>
                <a:srgbClr val="C6A148"/>
              </a:buClr>
              <a:buFont typeface="Courier New" panose="02070309020205020404" pitchFamily="49" charset="0"/>
              <a:buChar char="o"/>
              <a:defRPr b="0" i="0">
                <a:solidFill>
                  <a:srgbClr val="25323E"/>
                </a:solidFill>
                <a:latin typeface="Roboto" panose="02000000000000000000" pitchFamily="2" charset="0"/>
                <a:ea typeface="Roboto" panose="02000000000000000000" pitchFamily="2" charset="0"/>
              </a:defRPr>
            </a:lvl2pPr>
            <a:lvl3pPr marL="1143000" indent="-228600">
              <a:buClr>
                <a:srgbClr val="C6A148"/>
              </a:buClr>
              <a:buFont typeface="Courier New" panose="02070309020205020404" pitchFamily="49" charset="0"/>
              <a:buChar char="o"/>
              <a:defRPr b="0" i="0">
                <a:solidFill>
                  <a:srgbClr val="25323E"/>
                </a:solidFill>
                <a:latin typeface="Roboto" panose="02000000000000000000" pitchFamily="2" charset="0"/>
                <a:ea typeface="Roboto" panose="02000000000000000000" pitchFamily="2" charset="0"/>
              </a:defRPr>
            </a:lvl3pPr>
            <a:lvl4pPr marL="1600200" indent="-228600">
              <a:buClr>
                <a:srgbClr val="C6A148"/>
              </a:buClr>
              <a:buFont typeface="Courier New" panose="02070309020205020404" pitchFamily="49" charset="0"/>
              <a:buChar char="o"/>
              <a:defRPr b="0" i="0">
                <a:solidFill>
                  <a:srgbClr val="25323E"/>
                </a:solidFill>
                <a:latin typeface="Roboto" panose="02000000000000000000" pitchFamily="2" charset="0"/>
                <a:ea typeface="Roboto" panose="02000000000000000000" pitchFamily="2" charset="0"/>
              </a:defRPr>
            </a:lvl4pPr>
            <a:lvl5pPr marL="2057400" indent="-228600">
              <a:buClr>
                <a:srgbClr val="C6A148"/>
              </a:buClr>
              <a:buFont typeface="Courier New" panose="02070309020205020404" pitchFamily="49" charset="0"/>
              <a:buChar char="o"/>
              <a:defRPr b="0" i="0">
                <a:solidFill>
                  <a:srgbClr val="25323E"/>
                </a:solidFill>
                <a:latin typeface="Roboto" panose="02000000000000000000" pitchFamily="2" charset="0"/>
                <a:ea typeface="Roboto" panose="02000000000000000000" pitchFamily="2"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pour une image  2">
            <a:extLst>
              <a:ext uri="{FF2B5EF4-FFF2-40B4-BE49-F238E27FC236}">
                <a16:creationId xmlns:a16="http://schemas.microsoft.com/office/drawing/2014/main" id="{5DEF3F0E-13A0-D2B0-EFA3-EA36C502F9E4}"/>
              </a:ext>
            </a:extLst>
          </p:cNvPr>
          <p:cNvSpPr>
            <a:spLocks noGrp="1"/>
          </p:cNvSpPr>
          <p:nvPr>
            <p:ph type="pic" idx="1"/>
          </p:nvPr>
        </p:nvSpPr>
        <p:spPr>
          <a:xfrm>
            <a:off x="749807" y="1923673"/>
            <a:ext cx="3895186" cy="3684588"/>
          </a:xfrm>
        </p:spPr>
        <p:txBody>
          <a:bodyPr/>
          <a:lstStyle>
            <a:lvl1pPr marL="0" indent="0">
              <a:buNone/>
              <a:defRPr sz="3200">
                <a:solidFill>
                  <a:srgbClr val="25323E"/>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5" name="Image 9">
            <a:extLst>
              <a:ext uri="{FF2B5EF4-FFF2-40B4-BE49-F238E27FC236}">
                <a16:creationId xmlns:a16="http://schemas.microsoft.com/office/drawing/2014/main" id="{01CF869C-E1A9-24E1-BB24-412605DC40E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72128"/>
            <a:ext cx="611026" cy="974338"/>
          </a:xfrm>
          <a:prstGeom prst="rect">
            <a:avLst/>
          </a:prstGeom>
        </p:spPr>
      </p:pic>
      <p:sp>
        <p:nvSpPr>
          <p:cNvPr id="3" name="Espace réservé du pied de page 4">
            <a:extLst>
              <a:ext uri="{FF2B5EF4-FFF2-40B4-BE49-F238E27FC236}">
                <a16:creationId xmlns:a16="http://schemas.microsoft.com/office/drawing/2014/main" id="{74D692DC-0E74-A8B5-F068-21FBC8BA1566}"/>
              </a:ext>
            </a:extLst>
          </p:cNvPr>
          <p:cNvSpPr>
            <a:spLocks noGrp="1"/>
          </p:cNvSpPr>
          <p:nvPr>
            <p:ph type="ftr" sz="quarter" idx="3"/>
          </p:nvPr>
        </p:nvSpPr>
        <p:spPr>
          <a:xfrm>
            <a:off x="4038600" y="6365493"/>
            <a:ext cx="4114800" cy="365125"/>
          </a:xfrm>
          <a:prstGeom prst="rect">
            <a:avLst/>
          </a:prstGeom>
        </p:spPr>
        <p:txBody>
          <a:bodyPr vert="horz" lIns="91440" tIns="45720" rIns="91440" bIns="45720" rtlCol="0" anchor="ctr"/>
          <a:lstStyle>
            <a:lvl1pPr algn="ctr">
              <a:defRPr sz="800">
                <a:solidFill>
                  <a:srgbClr val="25323E"/>
                </a:solidFill>
                <a:latin typeface="Roboto" panose="02000000000000000000" pitchFamily="2" charset="0"/>
                <a:ea typeface="Roboto" panose="02000000000000000000" pitchFamily="2" charset="0"/>
              </a:defRPr>
            </a:lvl1pPr>
          </a:lstStyle>
          <a:p>
            <a:r>
              <a:rPr lang="fr-FR"/>
              <a:t>Pied de page</a:t>
            </a:r>
          </a:p>
        </p:txBody>
      </p:sp>
    </p:spTree>
    <p:extLst>
      <p:ext uri="{BB962C8B-B14F-4D97-AF65-F5344CB8AC3E}">
        <p14:creationId xmlns:p14="http://schemas.microsoft.com/office/powerpoint/2010/main" val="334296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_Photo-contenue">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625DB623-EE59-6D30-FD03-A82BA8D53281}"/>
              </a:ext>
            </a:extLst>
          </p:cNvPr>
          <p:cNvSpPr>
            <a:spLocks noGrp="1"/>
          </p:cNvSpPr>
          <p:nvPr>
            <p:ph type="pic" sz="quarter" idx="13"/>
          </p:nvPr>
        </p:nvSpPr>
        <p:spPr>
          <a:xfrm>
            <a:off x="552396" y="2042556"/>
            <a:ext cx="4069254" cy="3436965"/>
          </a:xfrm>
        </p:spPr>
        <p:txBody>
          <a:bodyPr/>
          <a:lstStyle/>
          <a:p>
            <a:endParaRPr lang="fr-FR"/>
          </a:p>
        </p:txBody>
      </p:sp>
      <p:sp>
        <p:nvSpPr>
          <p:cNvPr id="2" name="Titre 1">
            <a:extLst>
              <a:ext uri="{FF2B5EF4-FFF2-40B4-BE49-F238E27FC236}">
                <a16:creationId xmlns:a16="http://schemas.microsoft.com/office/drawing/2014/main" id="{9FD69AC4-B6B1-AD07-F06E-875478AD148A}"/>
              </a:ext>
            </a:extLst>
          </p:cNvPr>
          <p:cNvSpPr>
            <a:spLocks noGrp="1"/>
          </p:cNvSpPr>
          <p:nvPr>
            <p:ph type="title" hasCustomPrompt="1"/>
          </p:nvPr>
        </p:nvSpPr>
        <p:spPr>
          <a:xfrm>
            <a:off x="751546" y="-1"/>
            <a:ext cx="10844027" cy="1046459"/>
          </a:xfrm>
        </p:spPr>
        <p:txBody>
          <a:bodyPr anchor="ctr">
            <a:noAutofit/>
          </a:bodyPr>
          <a:lstStyle>
            <a:lvl1pPr>
              <a:defRPr sz="3500">
                <a:solidFill>
                  <a:srgbClr val="25323E"/>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6173D159-A0C9-AB32-9DF9-16933B321611}"/>
              </a:ext>
            </a:extLst>
          </p:cNvPr>
          <p:cNvSpPr>
            <a:spLocks noGrp="1"/>
          </p:cNvSpPr>
          <p:nvPr>
            <p:ph type="dt" sz="half" idx="10"/>
          </p:nvPr>
        </p:nvSpPr>
        <p:spPr/>
        <p:txBody>
          <a:bodyPr/>
          <a:lstStyle>
            <a:lvl1pPr>
              <a:defRPr>
                <a:solidFill>
                  <a:srgbClr val="C5A042"/>
                </a:solidFill>
              </a:defRPr>
            </a:lvl1pPr>
          </a:lstStyle>
          <a:p>
            <a:fld id="{BA4557B7-848D-AB4B-9E7F-8AB4BCE37A48}" type="datetime1">
              <a:rPr lang="nl-BE" smtClean="0"/>
              <a:pPr/>
              <a:t>23/04/2026</a:t>
            </a:fld>
            <a:endParaRPr lang="fr-FR"/>
          </a:p>
        </p:txBody>
      </p:sp>
      <p:sp>
        <p:nvSpPr>
          <p:cNvPr id="9" name="Espace réservé du numéro de diapositive 8">
            <a:extLst>
              <a:ext uri="{FF2B5EF4-FFF2-40B4-BE49-F238E27FC236}">
                <a16:creationId xmlns:a16="http://schemas.microsoft.com/office/drawing/2014/main" id="{7F3A9037-F5FA-44B6-BA5B-77F80C08A312}"/>
              </a:ext>
            </a:extLst>
          </p:cNvPr>
          <p:cNvSpPr>
            <a:spLocks noGrp="1"/>
          </p:cNvSpPr>
          <p:nvPr>
            <p:ph type="sldNum" sz="quarter" idx="12"/>
          </p:nvPr>
        </p:nvSpPr>
        <p:spPr/>
        <p:txBody>
          <a:bodyPr/>
          <a:lstStyle>
            <a:lvl1pPr>
              <a:defRPr>
                <a:solidFill>
                  <a:srgbClr val="C5A042"/>
                </a:solidFill>
              </a:defRPr>
            </a:lvl1pPr>
          </a:lstStyle>
          <a:p>
            <a:fld id="{21F13C15-56AC-9142-8592-A7CF636CF18F}" type="slidenum">
              <a:rPr lang="fr-FR" smtClean="0"/>
              <a:pPr/>
              <a:t>‹N°›</a:t>
            </a:fld>
            <a:endParaRPr lang="fr-FR"/>
          </a:p>
        </p:txBody>
      </p:sp>
      <p:cxnSp>
        <p:nvCxnSpPr>
          <p:cNvPr id="4" name="Connecteur droit 3">
            <a:extLst>
              <a:ext uri="{FF2B5EF4-FFF2-40B4-BE49-F238E27FC236}">
                <a16:creationId xmlns:a16="http://schemas.microsoft.com/office/drawing/2014/main" id="{BBA77989-6CDA-37E9-6081-A26F0098FA2E}"/>
              </a:ext>
            </a:extLst>
          </p:cNvPr>
          <p:cNvCxnSpPr>
            <a:cxnSpLocks/>
          </p:cNvCxnSpPr>
          <p:nvPr userDrawn="1"/>
        </p:nvCxnSpPr>
        <p:spPr>
          <a:xfrm>
            <a:off x="749807" y="1047567"/>
            <a:ext cx="10845766" cy="0"/>
          </a:xfrm>
          <a:prstGeom prst="line">
            <a:avLst/>
          </a:prstGeom>
          <a:ln w="15875">
            <a:solidFill>
              <a:srgbClr val="4AB0AF"/>
            </a:solidFill>
          </a:ln>
        </p:spPr>
        <p:style>
          <a:lnRef idx="1">
            <a:schemeClr val="accent1"/>
          </a:lnRef>
          <a:fillRef idx="0">
            <a:schemeClr val="accent1"/>
          </a:fillRef>
          <a:effectRef idx="0">
            <a:schemeClr val="accent1"/>
          </a:effectRef>
          <a:fontRef idx="minor">
            <a:schemeClr val="tx1"/>
          </a:fontRef>
        </p:style>
      </p:cxnSp>
      <p:sp>
        <p:nvSpPr>
          <p:cNvPr id="17" name="Espace réservé du contenu 5">
            <a:extLst>
              <a:ext uri="{FF2B5EF4-FFF2-40B4-BE49-F238E27FC236}">
                <a16:creationId xmlns:a16="http://schemas.microsoft.com/office/drawing/2014/main" id="{64005557-F7A6-2A3F-5566-01E67C2A35BC}"/>
              </a:ext>
            </a:extLst>
          </p:cNvPr>
          <p:cNvSpPr>
            <a:spLocks noGrp="1"/>
          </p:cNvSpPr>
          <p:nvPr>
            <p:ph sz="quarter" idx="4"/>
          </p:nvPr>
        </p:nvSpPr>
        <p:spPr>
          <a:xfrm>
            <a:off x="5879592" y="1923672"/>
            <a:ext cx="5715981" cy="3684588"/>
          </a:xfrm>
        </p:spPr>
        <p:txBody>
          <a:bodyPr/>
          <a:lstStyle>
            <a:lvl1pPr marL="228600" indent="-228600">
              <a:buClr>
                <a:srgbClr val="C6A148"/>
              </a:buClr>
              <a:buFont typeface="Courier New" panose="02070309020205020404" pitchFamily="49" charset="0"/>
              <a:buChar char="o"/>
              <a:defRPr>
                <a:solidFill>
                  <a:srgbClr val="25323E"/>
                </a:solidFill>
              </a:defRPr>
            </a:lvl1pPr>
            <a:lvl2pPr marL="685800" indent="-228600">
              <a:buClr>
                <a:srgbClr val="C6A148"/>
              </a:buClr>
              <a:buFont typeface="Courier New" panose="02070309020205020404" pitchFamily="49" charset="0"/>
              <a:buChar char="o"/>
              <a:defRPr>
                <a:solidFill>
                  <a:srgbClr val="25323E"/>
                </a:solidFill>
              </a:defRPr>
            </a:lvl2pPr>
            <a:lvl3pPr marL="1143000" indent="-228600">
              <a:buClr>
                <a:srgbClr val="C6A148"/>
              </a:buClr>
              <a:buFont typeface="Courier New" panose="02070309020205020404" pitchFamily="49" charset="0"/>
              <a:buChar char="o"/>
              <a:defRPr>
                <a:solidFill>
                  <a:srgbClr val="25323E"/>
                </a:solidFill>
              </a:defRPr>
            </a:lvl3pPr>
            <a:lvl4pPr marL="1600200" indent="-228600">
              <a:buClr>
                <a:srgbClr val="C6A148"/>
              </a:buClr>
              <a:buFont typeface="Courier New" panose="02070309020205020404" pitchFamily="49" charset="0"/>
              <a:buChar char="o"/>
              <a:defRPr>
                <a:solidFill>
                  <a:srgbClr val="25323E"/>
                </a:solidFill>
              </a:defRPr>
            </a:lvl4pPr>
            <a:lvl5pPr marL="2057400" indent="-228600">
              <a:buClr>
                <a:srgbClr val="C6A148"/>
              </a:buClr>
              <a:buFont typeface="Courier New" panose="02070309020205020404" pitchFamily="49" charset="0"/>
              <a:buChar char="o"/>
              <a:defRPr>
                <a:solidFill>
                  <a:srgbClr val="25323E"/>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3" name="Image 9">
            <a:extLst>
              <a:ext uri="{FF2B5EF4-FFF2-40B4-BE49-F238E27FC236}">
                <a16:creationId xmlns:a16="http://schemas.microsoft.com/office/drawing/2014/main" id="{F0004F75-9525-FCFA-7461-0EAB619E07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72128"/>
            <a:ext cx="611026" cy="974338"/>
          </a:xfrm>
          <a:prstGeom prst="rect">
            <a:avLst/>
          </a:prstGeom>
        </p:spPr>
      </p:pic>
      <p:sp>
        <p:nvSpPr>
          <p:cNvPr id="6" name="Espace réservé du pied de page 4">
            <a:extLst>
              <a:ext uri="{FF2B5EF4-FFF2-40B4-BE49-F238E27FC236}">
                <a16:creationId xmlns:a16="http://schemas.microsoft.com/office/drawing/2014/main" id="{DC37975E-BEA8-376A-AFD7-8A9AEB0F4B85}"/>
              </a:ext>
            </a:extLst>
          </p:cNvPr>
          <p:cNvSpPr>
            <a:spLocks noGrp="1"/>
          </p:cNvSpPr>
          <p:nvPr>
            <p:ph type="ftr" sz="quarter" idx="3"/>
          </p:nvPr>
        </p:nvSpPr>
        <p:spPr>
          <a:xfrm>
            <a:off x="4038600" y="6365493"/>
            <a:ext cx="4114800" cy="365125"/>
          </a:xfrm>
          <a:prstGeom prst="rect">
            <a:avLst/>
          </a:prstGeom>
        </p:spPr>
        <p:txBody>
          <a:bodyPr vert="horz" lIns="91440" tIns="45720" rIns="91440" bIns="45720" rtlCol="0" anchor="ctr"/>
          <a:lstStyle>
            <a:lvl1pPr algn="ctr">
              <a:defRPr sz="800">
                <a:solidFill>
                  <a:srgbClr val="25323E"/>
                </a:solidFill>
                <a:latin typeface="Roboto" panose="02000000000000000000" pitchFamily="2" charset="0"/>
                <a:ea typeface="Roboto" panose="02000000000000000000" pitchFamily="2" charset="0"/>
              </a:defRPr>
            </a:lvl1pPr>
          </a:lstStyle>
          <a:p>
            <a:r>
              <a:rPr lang="fr-FR"/>
              <a:t>Pied de page</a:t>
            </a:r>
          </a:p>
        </p:txBody>
      </p:sp>
      <p:pic>
        <p:nvPicPr>
          <p:cNvPr id="15" name="Image 6" descr="Une image contenant personne, intérieur&#10;&#10;Description générée automatiquement">
            <a:extLst>
              <a:ext uri="{FF2B5EF4-FFF2-40B4-BE49-F238E27FC236}">
                <a16:creationId xmlns:a16="http://schemas.microsoft.com/office/drawing/2014/main" id="{893F18B8-CEFA-975F-CAA9-508ACA454B3B}"/>
              </a:ext>
            </a:extLst>
          </p:cNvPr>
          <p:cNvPicPr>
            <a:picLocks noChangeAspect="1"/>
          </p:cNvPicPr>
          <p:nvPr userDrawn="1"/>
        </p:nvPicPr>
        <p:blipFill rotWithShape="1">
          <a:blip r:embed="rId3"/>
          <a:srcRect l="13117" r="26236"/>
          <a:stretch/>
        </p:blipFill>
        <p:spPr>
          <a:xfrm>
            <a:off x="379574" y="1339197"/>
            <a:ext cx="4414901" cy="4695783"/>
          </a:xfrm>
          <a:prstGeom prst="round2SameRect">
            <a:avLst>
              <a:gd name="adj1" fmla="val 0"/>
              <a:gd name="adj2" fmla="val 0"/>
            </a:avLst>
          </a:prstGeom>
        </p:spPr>
      </p:pic>
      <p:pic>
        <p:nvPicPr>
          <p:cNvPr id="16" name="Image 17">
            <a:extLst>
              <a:ext uri="{FF2B5EF4-FFF2-40B4-BE49-F238E27FC236}">
                <a16:creationId xmlns:a16="http://schemas.microsoft.com/office/drawing/2014/main" id="{D580E654-8C06-56B8-6861-DF425DD8F682}"/>
              </a:ext>
            </a:extLst>
          </p:cNvPr>
          <p:cNvPicPr>
            <a:picLocks noChangeAspect="1"/>
          </p:cNvPicPr>
          <p:nvPr userDrawn="1"/>
        </p:nvPicPr>
        <p:blipFill>
          <a:blip r:embed="rId4"/>
          <a:stretch>
            <a:fillRect/>
          </a:stretch>
        </p:blipFill>
        <p:spPr>
          <a:xfrm>
            <a:off x="114763" y="1293705"/>
            <a:ext cx="4944521" cy="4944521"/>
          </a:xfrm>
          <a:prstGeom prst="rect">
            <a:avLst/>
          </a:prstGeom>
        </p:spPr>
      </p:pic>
      <p:pic>
        <p:nvPicPr>
          <p:cNvPr id="18" name="Image 12">
            <a:extLst>
              <a:ext uri="{FF2B5EF4-FFF2-40B4-BE49-F238E27FC236}">
                <a16:creationId xmlns:a16="http://schemas.microsoft.com/office/drawing/2014/main" id="{05606E1C-F736-53B4-F0C0-9B3193805D59}"/>
              </a:ext>
            </a:extLst>
          </p:cNvPr>
          <p:cNvPicPr>
            <a:picLocks noChangeAspect="1"/>
          </p:cNvPicPr>
          <p:nvPr userDrawn="1"/>
        </p:nvPicPr>
        <p:blipFill>
          <a:blip r:embed="rId5"/>
          <a:stretch>
            <a:fillRect/>
          </a:stretch>
        </p:blipFill>
        <p:spPr>
          <a:xfrm>
            <a:off x="3644668" y="1923672"/>
            <a:ext cx="1021013" cy="1021013"/>
          </a:xfrm>
          <a:prstGeom prst="rect">
            <a:avLst/>
          </a:prstGeom>
        </p:spPr>
      </p:pic>
      <p:sp>
        <p:nvSpPr>
          <p:cNvPr id="5" name="Forme libre 4">
            <a:extLst>
              <a:ext uri="{FF2B5EF4-FFF2-40B4-BE49-F238E27FC236}">
                <a16:creationId xmlns:a16="http://schemas.microsoft.com/office/drawing/2014/main" id="{8D40656B-263D-2297-1436-966AAAD76DC2}"/>
              </a:ext>
            </a:extLst>
          </p:cNvPr>
          <p:cNvSpPr>
            <a:spLocks noGrp="1"/>
          </p:cNvSpPr>
          <p:nvPr>
            <p:ph type="pic" sz="quarter" idx="14"/>
          </p:nvPr>
        </p:nvSpPr>
        <p:spPr>
          <a:xfrm>
            <a:off x="588153" y="2042556"/>
            <a:ext cx="3997739" cy="3433856"/>
          </a:xfrm>
          <a:custGeom>
            <a:avLst/>
            <a:gdLst>
              <a:gd name="connsiteX0" fmla="*/ 2024471 w 3997739"/>
              <a:gd name="connsiteY0" fmla="*/ 0 h 3433856"/>
              <a:gd name="connsiteX1" fmla="*/ 3997739 w 3997739"/>
              <a:gd name="connsiteY1" fmla="*/ 1527832 h 3433856"/>
              <a:gd name="connsiteX2" fmla="*/ 3997739 w 3997739"/>
              <a:gd name="connsiteY2" fmla="*/ 2974301 h 3433856"/>
              <a:gd name="connsiteX3" fmla="*/ 3544354 w 3997739"/>
              <a:gd name="connsiteY3" fmla="*/ 3433856 h 3433856"/>
              <a:gd name="connsiteX4" fmla="*/ 453991 w 3997739"/>
              <a:gd name="connsiteY4" fmla="*/ 3433856 h 3433856"/>
              <a:gd name="connsiteX5" fmla="*/ 605 w 3997739"/>
              <a:gd name="connsiteY5" fmla="*/ 2974301 h 3433856"/>
              <a:gd name="connsiteX6" fmla="*/ 605 w 3997739"/>
              <a:gd name="connsiteY6" fmla="*/ 1614721 h 3433856"/>
              <a:gd name="connsiteX7" fmla="*/ 400914 w 3997739"/>
              <a:gd name="connsiteY7" fmla="*/ 569045 h 3433856"/>
              <a:gd name="connsiteX8" fmla="*/ 2024471 w 3997739"/>
              <a:gd name="connsiteY8" fmla="*/ 0 h 34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7739" h="3433856">
                <a:moveTo>
                  <a:pt x="2024471" y="0"/>
                </a:moveTo>
                <a:cubicBezTo>
                  <a:pt x="3896050" y="0"/>
                  <a:pt x="3996747" y="1506738"/>
                  <a:pt x="3997739" y="1527832"/>
                </a:cubicBezTo>
                <a:lnTo>
                  <a:pt x="3997739" y="2974301"/>
                </a:lnTo>
                <a:cubicBezTo>
                  <a:pt x="3997739" y="3227935"/>
                  <a:pt x="3794361" y="3433856"/>
                  <a:pt x="3544354" y="3433856"/>
                </a:cubicBezTo>
                <a:lnTo>
                  <a:pt x="453991" y="3433856"/>
                </a:lnTo>
                <a:cubicBezTo>
                  <a:pt x="203984" y="3433856"/>
                  <a:pt x="605" y="3227433"/>
                  <a:pt x="605" y="2974301"/>
                </a:cubicBezTo>
                <a:lnTo>
                  <a:pt x="605" y="1614721"/>
                </a:lnTo>
                <a:cubicBezTo>
                  <a:pt x="-1875" y="1559474"/>
                  <a:pt x="-14276" y="1015541"/>
                  <a:pt x="400914" y="569045"/>
                </a:cubicBezTo>
                <a:cubicBezTo>
                  <a:pt x="753106" y="191356"/>
                  <a:pt x="1299252" y="0"/>
                  <a:pt x="2024471" y="0"/>
                </a:cubicBezTo>
                <a:close/>
              </a:path>
            </a:pathLst>
          </a:custGeom>
          <a:solidFill>
            <a:schemeClr val="bg1">
              <a:lumMod val="95000"/>
            </a:schemeClr>
          </a:solidFill>
        </p:spPr>
        <p:txBody>
          <a:bodyPr wrap="square">
            <a:noAutofit/>
          </a:bodyPr>
          <a:lstStyle/>
          <a:p>
            <a:endParaRPr lang="fr-FR"/>
          </a:p>
        </p:txBody>
      </p:sp>
    </p:spTree>
    <p:extLst>
      <p:ext uri="{BB962C8B-B14F-4D97-AF65-F5344CB8AC3E}">
        <p14:creationId xmlns:p14="http://schemas.microsoft.com/office/powerpoint/2010/main" val="142774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re_Photo-contenue">
    <p:spTree>
      <p:nvGrpSpPr>
        <p:cNvPr id="1" name=""/>
        <p:cNvGrpSpPr/>
        <p:nvPr/>
      </p:nvGrpSpPr>
      <p:grpSpPr>
        <a:xfrm>
          <a:off x="0" y="0"/>
          <a:ext cx="0" cy="0"/>
          <a:chOff x="0" y="0"/>
          <a:chExt cx="0" cy="0"/>
        </a:xfrm>
      </p:grpSpPr>
      <p:sp>
        <p:nvSpPr>
          <p:cNvPr id="12" name="Forme libre 11">
            <a:extLst>
              <a:ext uri="{FF2B5EF4-FFF2-40B4-BE49-F238E27FC236}">
                <a16:creationId xmlns:a16="http://schemas.microsoft.com/office/drawing/2014/main" id="{75CD1E45-891D-47B9-A9B2-132E8E7E3C23}"/>
              </a:ext>
            </a:extLst>
          </p:cNvPr>
          <p:cNvSpPr>
            <a:spLocks noGrp="1"/>
          </p:cNvSpPr>
          <p:nvPr>
            <p:ph type="pic" sz="quarter" idx="14"/>
          </p:nvPr>
        </p:nvSpPr>
        <p:spPr>
          <a:xfrm>
            <a:off x="588153" y="2042556"/>
            <a:ext cx="3997739" cy="3433856"/>
          </a:xfrm>
          <a:custGeom>
            <a:avLst/>
            <a:gdLst>
              <a:gd name="connsiteX0" fmla="*/ 2024471 w 3997739"/>
              <a:gd name="connsiteY0" fmla="*/ 0 h 3433856"/>
              <a:gd name="connsiteX1" fmla="*/ 3997739 w 3997739"/>
              <a:gd name="connsiteY1" fmla="*/ 1527832 h 3433856"/>
              <a:gd name="connsiteX2" fmla="*/ 3997739 w 3997739"/>
              <a:gd name="connsiteY2" fmla="*/ 2974301 h 3433856"/>
              <a:gd name="connsiteX3" fmla="*/ 3544354 w 3997739"/>
              <a:gd name="connsiteY3" fmla="*/ 3433856 h 3433856"/>
              <a:gd name="connsiteX4" fmla="*/ 453991 w 3997739"/>
              <a:gd name="connsiteY4" fmla="*/ 3433856 h 3433856"/>
              <a:gd name="connsiteX5" fmla="*/ 605 w 3997739"/>
              <a:gd name="connsiteY5" fmla="*/ 2974301 h 3433856"/>
              <a:gd name="connsiteX6" fmla="*/ 605 w 3997739"/>
              <a:gd name="connsiteY6" fmla="*/ 1614721 h 3433856"/>
              <a:gd name="connsiteX7" fmla="*/ 400914 w 3997739"/>
              <a:gd name="connsiteY7" fmla="*/ 569045 h 3433856"/>
              <a:gd name="connsiteX8" fmla="*/ 2024471 w 3997739"/>
              <a:gd name="connsiteY8" fmla="*/ 0 h 34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7739" h="3433856">
                <a:moveTo>
                  <a:pt x="2024471" y="0"/>
                </a:moveTo>
                <a:cubicBezTo>
                  <a:pt x="3896050" y="0"/>
                  <a:pt x="3996747" y="1506738"/>
                  <a:pt x="3997739" y="1527832"/>
                </a:cubicBezTo>
                <a:lnTo>
                  <a:pt x="3997739" y="2974301"/>
                </a:lnTo>
                <a:cubicBezTo>
                  <a:pt x="3997739" y="3227935"/>
                  <a:pt x="3794361" y="3433856"/>
                  <a:pt x="3544354" y="3433856"/>
                </a:cubicBezTo>
                <a:lnTo>
                  <a:pt x="453991" y="3433856"/>
                </a:lnTo>
                <a:cubicBezTo>
                  <a:pt x="203984" y="3433856"/>
                  <a:pt x="605" y="3227433"/>
                  <a:pt x="605" y="2974301"/>
                </a:cubicBezTo>
                <a:lnTo>
                  <a:pt x="605" y="1614721"/>
                </a:lnTo>
                <a:cubicBezTo>
                  <a:pt x="-1875" y="1559474"/>
                  <a:pt x="-14276" y="1015541"/>
                  <a:pt x="400914" y="569045"/>
                </a:cubicBezTo>
                <a:cubicBezTo>
                  <a:pt x="753106" y="191356"/>
                  <a:pt x="1299252" y="0"/>
                  <a:pt x="2024471" y="0"/>
                </a:cubicBezTo>
                <a:close/>
              </a:path>
            </a:pathLst>
          </a:custGeom>
          <a:solidFill>
            <a:schemeClr val="bg1">
              <a:lumMod val="95000"/>
            </a:schemeClr>
          </a:solidFill>
        </p:spPr>
        <p:txBody>
          <a:bodyPr wrap="square">
            <a:noAutofit/>
          </a:bodyPr>
          <a:lstStyle>
            <a:lvl1pPr marL="0" indent="0">
              <a:buFontTx/>
              <a:buNone/>
              <a:defRPr/>
            </a:lvl1pPr>
          </a:lstStyle>
          <a:p>
            <a:endParaRPr lang="fr-FR"/>
          </a:p>
        </p:txBody>
      </p:sp>
      <p:pic>
        <p:nvPicPr>
          <p:cNvPr id="18" name="Image 12">
            <a:extLst>
              <a:ext uri="{FF2B5EF4-FFF2-40B4-BE49-F238E27FC236}">
                <a16:creationId xmlns:a16="http://schemas.microsoft.com/office/drawing/2014/main" id="{05606E1C-F736-53B4-F0C0-9B3193805D59}"/>
              </a:ext>
            </a:extLst>
          </p:cNvPr>
          <p:cNvPicPr>
            <a:picLocks noChangeAspect="1"/>
          </p:cNvPicPr>
          <p:nvPr userDrawn="1"/>
        </p:nvPicPr>
        <p:blipFill>
          <a:blip r:embed="rId2"/>
          <a:stretch>
            <a:fillRect/>
          </a:stretch>
        </p:blipFill>
        <p:spPr>
          <a:xfrm>
            <a:off x="3644668" y="1923672"/>
            <a:ext cx="1021013" cy="1021013"/>
          </a:xfrm>
          <a:prstGeom prst="rect">
            <a:avLst/>
          </a:prstGeom>
        </p:spPr>
      </p:pic>
      <p:sp>
        <p:nvSpPr>
          <p:cNvPr id="2" name="Titre 1">
            <a:extLst>
              <a:ext uri="{FF2B5EF4-FFF2-40B4-BE49-F238E27FC236}">
                <a16:creationId xmlns:a16="http://schemas.microsoft.com/office/drawing/2014/main" id="{9FD69AC4-B6B1-AD07-F06E-875478AD148A}"/>
              </a:ext>
            </a:extLst>
          </p:cNvPr>
          <p:cNvSpPr>
            <a:spLocks noGrp="1"/>
          </p:cNvSpPr>
          <p:nvPr>
            <p:ph type="title" hasCustomPrompt="1"/>
          </p:nvPr>
        </p:nvSpPr>
        <p:spPr>
          <a:xfrm>
            <a:off x="751546" y="-1"/>
            <a:ext cx="10844027" cy="1046459"/>
          </a:xfrm>
        </p:spPr>
        <p:txBody>
          <a:bodyPr anchor="ctr">
            <a:noAutofit/>
          </a:bodyPr>
          <a:lstStyle>
            <a:lvl1pPr>
              <a:defRPr sz="3500">
                <a:solidFill>
                  <a:srgbClr val="25323E"/>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6173D159-A0C9-AB32-9DF9-16933B321611}"/>
              </a:ext>
            </a:extLst>
          </p:cNvPr>
          <p:cNvSpPr>
            <a:spLocks noGrp="1"/>
          </p:cNvSpPr>
          <p:nvPr>
            <p:ph type="dt" sz="half" idx="10"/>
          </p:nvPr>
        </p:nvSpPr>
        <p:spPr/>
        <p:txBody>
          <a:bodyPr/>
          <a:lstStyle>
            <a:lvl1pPr>
              <a:defRPr>
                <a:solidFill>
                  <a:srgbClr val="C5A042"/>
                </a:solidFill>
              </a:defRPr>
            </a:lvl1pPr>
          </a:lstStyle>
          <a:p>
            <a:fld id="{BA4557B7-848D-AB4B-9E7F-8AB4BCE37A48}" type="datetime1">
              <a:rPr lang="nl-BE" smtClean="0"/>
              <a:pPr/>
              <a:t>23/04/2026</a:t>
            </a:fld>
            <a:endParaRPr lang="fr-FR"/>
          </a:p>
        </p:txBody>
      </p:sp>
      <p:sp>
        <p:nvSpPr>
          <p:cNvPr id="9" name="Espace réservé du numéro de diapositive 8">
            <a:extLst>
              <a:ext uri="{FF2B5EF4-FFF2-40B4-BE49-F238E27FC236}">
                <a16:creationId xmlns:a16="http://schemas.microsoft.com/office/drawing/2014/main" id="{7F3A9037-F5FA-44B6-BA5B-77F80C08A312}"/>
              </a:ext>
            </a:extLst>
          </p:cNvPr>
          <p:cNvSpPr>
            <a:spLocks noGrp="1"/>
          </p:cNvSpPr>
          <p:nvPr>
            <p:ph type="sldNum" sz="quarter" idx="12"/>
          </p:nvPr>
        </p:nvSpPr>
        <p:spPr/>
        <p:txBody>
          <a:bodyPr/>
          <a:lstStyle>
            <a:lvl1pPr>
              <a:defRPr>
                <a:solidFill>
                  <a:srgbClr val="C5A042"/>
                </a:solidFill>
              </a:defRPr>
            </a:lvl1pPr>
          </a:lstStyle>
          <a:p>
            <a:fld id="{21F13C15-56AC-9142-8592-A7CF636CF18F}" type="slidenum">
              <a:rPr lang="fr-FR" smtClean="0"/>
              <a:pPr/>
              <a:t>‹N°›</a:t>
            </a:fld>
            <a:endParaRPr lang="fr-FR"/>
          </a:p>
        </p:txBody>
      </p:sp>
      <p:cxnSp>
        <p:nvCxnSpPr>
          <p:cNvPr id="4" name="Connecteur droit 3">
            <a:extLst>
              <a:ext uri="{FF2B5EF4-FFF2-40B4-BE49-F238E27FC236}">
                <a16:creationId xmlns:a16="http://schemas.microsoft.com/office/drawing/2014/main" id="{BBA77989-6CDA-37E9-6081-A26F0098FA2E}"/>
              </a:ext>
            </a:extLst>
          </p:cNvPr>
          <p:cNvCxnSpPr>
            <a:cxnSpLocks/>
          </p:cNvCxnSpPr>
          <p:nvPr userDrawn="1"/>
        </p:nvCxnSpPr>
        <p:spPr>
          <a:xfrm>
            <a:off x="749807" y="1047567"/>
            <a:ext cx="10845766" cy="0"/>
          </a:xfrm>
          <a:prstGeom prst="line">
            <a:avLst/>
          </a:prstGeom>
          <a:ln w="15875">
            <a:solidFill>
              <a:srgbClr val="4AB0AF"/>
            </a:solidFill>
          </a:ln>
        </p:spPr>
        <p:style>
          <a:lnRef idx="1">
            <a:schemeClr val="accent1"/>
          </a:lnRef>
          <a:fillRef idx="0">
            <a:schemeClr val="accent1"/>
          </a:fillRef>
          <a:effectRef idx="0">
            <a:schemeClr val="accent1"/>
          </a:effectRef>
          <a:fontRef idx="minor">
            <a:schemeClr val="tx1"/>
          </a:fontRef>
        </p:style>
      </p:cxnSp>
      <p:sp>
        <p:nvSpPr>
          <p:cNvPr id="17" name="Espace réservé du contenu 5">
            <a:extLst>
              <a:ext uri="{FF2B5EF4-FFF2-40B4-BE49-F238E27FC236}">
                <a16:creationId xmlns:a16="http://schemas.microsoft.com/office/drawing/2014/main" id="{64005557-F7A6-2A3F-5566-01E67C2A35BC}"/>
              </a:ext>
            </a:extLst>
          </p:cNvPr>
          <p:cNvSpPr>
            <a:spLocks noGrp="1"/>
          </p:cNvSpPr>
          <p:nvPr>
            <p:ph sz="quarter" idx="4"/>
          </p:nvPr>
        </p:nvSpPr>
        <p:spPr>
          <a:xfrm>
            <a:off x="5879592" y="1923672"/>
            <a:ext cx="5715981" cy="3684588"/>
          </a:xfrm>
        </p:spPr>
        <p:txBody>
          <a:bodyPr/>
          <a:lstStyle>
            <a:lvl1pPr marL="228600" indent="-228600">
              <a:buClr>
                <a:srgbClr val="C6A148"/>
              </a:buClr>
              <a:buFont typeface="Courier New" panose="02070309020205020404" pitchFamily="49" charset="0"/>
              <a:buChar char="o"/>
              <a:defRPr>
                <a:solidFill>
                  <a:srgbClr val="25323E"/>
                </a:solidFill>
              </a:defRPr>
            </a:lvl1pPr>
            <a:lvl2pPr marL="685800" indent="-228600">
              <a:buClr>
                <a:srgbClr val="C6A148"/>
              </a:buClr>
              <a:buFont typeface="Courier New" panose="02070309020205020404" pitchFamily="49" charset="0"/>
              <a:buChar char="o"/>
              <a:defRPr>
                <a:solidFill>
                  <a:srgbClr val="25323E"/>
                </a:solidFill>
              </a:defRPr>
            </a:lvl2pPr>
            <a:lvl3pPr marL="1143000" indent="-228600">
              <a:buClr>
                <a:srgbClr val="C6A148"/>
              </a:buClr>
              <a:buFont typeface="Courier New" panose="02070309020205020404" pitchFamily="49" charset="0"/>
              <a:buChar char="o"/>
              <a:defRPr>
                <a:solidFill>
                  <a:srgbClr val="25323E"/>
                </a:solidFill>
              </a:defRPr>
            </a:lvl3pPr>
            <a:lvl4pPr marL="1600200" indent="-228600">
              <a:buClr>
                <a:srgbClr val="C6A148"/>
              </a:buClr>
              <a:buFont typeface="Courier New" panose="02070309020205020404" pitchFamily="49" charset="0"/>
              <a:buChar char="o"/>
              <a:defRPr>
                <a:solidFill>
                  <a:srgbClr val="25323E"/>
                </a:solidFill>
              </a:defRPr>
            </a:lvl4pPr>
            <a:lvl5pPr marL="2057400" indent="-228600">
              <a:buClr>
                <a:srgbClr val="C6A148"/>
              </a:buClr>
              <a:buFont typeface="Courier New" panose="02070309020205020404" pitchFamily="49" charset="0"/>
              <a:buChar char="o"/>
              <a:defRPr>
                <a:solidFill>
                  <a:srgbClr val="25323E"/>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3" name="Image 9">
            <a:extLst>
              <a:ext uri="{FF2B5EF4-FFF2-40B4-BE49-F238E27FC236}">
                <a16:creationId xmlns:a16="http://schemas.microsoft.com/office/drawing/2014/main" id="{F0004F75-9525-FCFA-7461-0EAB619E07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72128"/>
            <a:ext cx="611026" cy="974338"/>
          </a:xfrm>
          <a:prstGeom prst="rect">
            <a:avLst/>
          </a:prstGeom>
        </p:spPr>
      </p:pic>
      <p:sp>
        <p:nvSpPr>
          <p:cNvPr id="6" name="Espace réservé du pied de page 4">
            <a:extLst>
              <a:ext uri="{FF2B5EF4-FFF2-40B4-BE49-F238E27FC236}">
                <a16:creationId xmlns:a16="http://schemas.microsoft.com/office/drawing/2014/main" id="{DC37975E-BEA8-376A-AFD7-8A9AEB0F4B85}"/>
              </a:ext>
            </a:extLst>
          </p:cNvPr>
          <p:cNvSpPr>
            <a:spLocks noGrp="1"/>
          </p:cNvSpPr>
          <p:nvPr>
            <p:ph type="ftr" sz="quarter" idx="3"/>
          </p:nvPr>
        </p:nvSpPr>
        <p:spPr>
          <a:xfrm>
            <a:off x="4038600" y="6365493"/>
            <a:ext cx="4114800" cy="365125"/>
          </a:xfrm>
          <a:prstGeom prst="rect">
            <a:avLst/>
          </a:prstGeom>
        </p:spPr>
        <p:txBody>
          <a:bodyPr vert="horz" lIns="91440" tIns="45720" rIns="91440" bIns="45720" rtlCol="0" anchor="ctr"/>
          <a:lstStyle>
            <a:lvl1pPr algn="ctr">
              <a:defRPr sz="800">
                <a:solidFill>
                  <a:srgbClr val="25323E"/>
                </a:solidFill>
                <a:latin typeface="Roboto" panose="02000000000000000000" pitchFamily="2" charset="0"/>
                <a:ea typeface="Roboto" panose="02000000000000000000" pitchFamily="2" charset="0"/>
              </a:defRPr>
            </a:lvl1pPr>
          </a:lstStyle>
          <a:p>
            <a:r>
              <a:rPr lang="fr-FR"/>
              <a:t>Pied de page</a:t>
            </a:r>
          </a:p>
        </p:txBody>
      </p:sp>
    </p:spTree>
    <p:extLst>
      <p:ext uri="{BB962C8B-B14F-4D97-AF65-F5344CB8AC3E}">
        <p14:creationId xmlns:p14="http://schemas.microsoft.com/office/powerpoint/2010/main" val="248889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_Conten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D69AC4-B6B1-AD07-F06E-875478AD148A}"/>
              </a:ext>
            </a:extLst>
          </p:cNvPr>
          <p:cNvSpPr>
            <a:spLocks noGrp="1"/>
          </p:cNvSpPr>
          <p:nvPr>
            <p:ph type="title" hasCustomPrompt="1"/>
          </p:nvPr>
        </p:nvSpPr>
        <p:spPr>
          <a:xfrm>
            <a:off x="751546" y="-1"/>
            <a:ext cx="10844027" cy="1046457"/>
          </a:xfrm>
        </p:spPr>
        <p:txBody>
          <a:bodyPr anchor="ctr">
            <a:noAutofit/>
          </a:bodyPr>
          <a:lstStyle>
            <a:lvl1pPr>
              <a:defRPr sz="3500">
                <a:solidFill>
                  <a:srgbClr val="25323E"/>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6173D159-A0C9-AB32-9DF9-16933B321611}"/>
              </a:ext>
            </a:extLst>
          </p:cNvPr>
          <p:cNvSpPr>
            <a:spLocks noGrp="1"/>
          </p:cNvSpPr>
          <p:nvPr>
            <p:ph type="dt" sz="half" idx="10"/>
          </p:nvPr>
        </p:nvSpPr>
        <p:spPr/>
        <p:txBody>
          <a:bodyPr/>
          <a:lstStyle/>
          <a:p>
            <a:fld id="{0936F88C-D2D6-C642-9857-DB1B4ADE675A}" type="datetime1">
              <a:rPr lang="nl-BE" smtClean="0"/>
              <a:t>23/04/2026</a:t>
            </a:fld>
            <a:endParaRPr lang="fr-FR"/>
          </a:p>
        </p:txBody>
      </p:sp>
      <p:sp>
        <p:nvSpPr>
          <p:cNvPr id="9" name="Espace réservé du numéro de diapositive 8">
            <a:extLst>
              <a:ext uri="{FF2B5EF4-FFF2-40B4-BE49-F238E27FC236}">
                <a16:creationId xmlns:a16="http://schemas.microsoft.com/office/drawing/2014/main" id="{7F3A9037-F5FA-44B6-BA5B-77F80C08A312}"/>
              </a:ext>
            </a:extLst>
          </p:cNvPr>
          <p:cNvSpPr>
            <a:spLocks noGrp="1"/>
          </p:cNvSpPr>
          <p:nvPr>
            <p:ph type="sldNum" sz="quarter" idx="12"/>
          </p:nvPr>
        </p:nvSpPr>
        <p:spPr/>
        <p:txBody>
          <a:bodyPr/>
          <a:lstStyle>
            <a:lvl1pPr>
              <a:defRPr>
                <a:solidFill>
                  <a:srgbClr val="C5A042"/>
                </a:solidFill>
              </a:defRPr>
            </a:lvl1pPr>
          </a:lstStyle>
          <a:p>
            <a:fld id="{21F13C15-56AC-9142-8592-A7CF636CF18F}" type="slidenum">
              <a:rPr lang="fr-FR" smtClean="0"/>
              <a:pPr/>
              <a:t>‹N°›</a:t>
            </a:fld>
            <a:endParaRPr lang="fr-FR"/>
          </a:p>
        </p:txBody>
      </p:sp>
      <p:cxnSp>
        <p:nvCxnSpPr>
          <p:cNvPr id="4" name="Connecteur droit 3">
            <a:extLst>
              <a:ext uri="{FF2B5EF4-FFF2-40B4-BE49-F238E27FC236}">
                <a16:creationId xmlns:a16="http://schemas.microsoft.com/office/drawing/2014/main" id="{BBA77989-6CDA-37E9-6081-A26F0098FA2E}"/>
              </a:ext>
            </a:extLst>
          </p:cNvPr>
          <p:cNvCxnSpPr>
            <a:cxnSpLocks/>
          </p:cNvCxnSpPr>
          <p:nvPr userDrawn="1"/>
        </p:nvCxnSpPr>
        <p:spPr>
          <a:xfrm>
            <a:off x="749807" y="1047567"/>
            <a:ext cx="10845766" cy="0"/>
          </a:xfrm>
          <a:prstGeom prst="line">
            <a:avLst/>
          </a:prstGeom>
          <a:ln w="15875">
            <a:solidFill>
              <a:srgbClr val="4AB0AF"/>
            </a:solidFill>
          </a:ln>
        </p:spPr>
        <p:style>
          <a:lnRef idx="1">
            <a:schemeClr val="accent1"/>
          </a:lnRef>
          <a:fillRef idx="0">
            <a:schemeClr val="accent1"/>
          </a:fillRef>
          <a:effectRef idx="0">
            <a:schemeClr val="accent1"/>
          </a:effectRef>
          <a:fontRef idx="minor">
            <a:schemeClr val="tx1"/>
          </a:fontRef>
        </p:style>
      </p:cxnSp>
      <p:sp>
        <p:nvSpPr>
          <p:cNvPr id="19" name="Espace réservé du contenu 2">
            <a:extLst>
              <a:ext uri="{FF2B5EF4-FFF2-40B4-BE49-F238E27FC236}">
                <a16:creationId xmlns:a16="http://schemas.microsoft.com/office/drawing/2014/main" id="{9B6A38FC-D898-4147-80C9-7E1832267C1B}"/>
              </a:ext>
            </a:extLst>
          </p:cNvPr>
          <p:cNvSpPr>
            <a:spLocks noGrp="1"/>
          </p:cNvSpPr>
          <p:nvPr>
            <p:ph idx="1"/>
          </p:nvPr>
        </p:nvSpPr>
        <p:spPr>
          <a:xfrm>
            <a:off x="749807" y="1383582"/>
            <a:ext cx="10845766" cy="4351338"/>
          </a:xfrm>
          <a:solidFill>
            <a:schemeClr val="bg1"/>
          </a:solidFill>
        </p:spPr>
        <p:txBody>
          <a:bodyPr/>
          <a:lstStyle>
            <a:lvl1pPr marL="228600" indent="-228600">
              <a:buClr>
                <a:srgbClr val="C6A148"/>
              </a:buClr>
              <a:buFont typeface="Courier New" panose="02070309020205020404" pitchFamily="49" charset="0"/>
              <a:buChar char="o"/>
              <a:defRPr>
                <a:solidFill>
                  <a:srgbClr val="25323E"/>
                </a:solidFill>
              </a:defRPr>
            </a:lvl1pPr>
            <a:lvl2pPr marL="685800" indent="-228600">
              <a:buClr>
                <a:srgbClr val="C6A148"/>
              </a:buClr>
              <a:buFont typeface="Courier New" panose="02070309020205020404" pitchFamily="49" charset="0"/>
              <a:buChar char="o"/>
              <a:defRPr>
                <a:solidFill>
                  <a:srgbClr val="25323E"/>
                </a:solidFill>
              </a:defRPr>
            </a:lvl2pPr>
            <a:lvl3pPr marL="1143000" indent="-228600">
              <a:buClr>
                <a:srgbClr val="C6A148"/>
              </a:buClr>
              <a:buFont typeface="Courier New" panose="02070309020205020404" pitchFamily="49" charset="0"/>
              <a:buChar char="o"/>
              <a:defRPr>
                <a:solidFill>
                  <a:srgbClr val="25323E"/>
                </a:solidFill>
              </a:defRPr>
            </a:lvl3pPr>
            <a:lvl4pPr marL="1600200" indent="-228600">
              <a:buClr>
                <a:srgbClr val="C6A148"/>
              </a:buClr>
              <a:buFont typeface="Courier New" panose="02070309020205020404" pitchFamily="49" charset="0"/>
              <a:buChar char="o"/>
              <a:defRPr>
                <a:solidFill>
                  <a:srgbClr val="25323E"/>
                </a:solidFill>
              </a:defRPr>
            </a:lvl4pPr>
            <a:lvl5pPr marL="2057400" indent="-228600">
              <a:buClr>
                <a:srgbClr val="C6A148"/>
              </a:buClr>
              <a:buFont typeface="Courier New" panose="02070309020205020404" pitchFamily="49" charset="0"/>
              <a:buChar char="o"/>
              <a:defRPr>
                <a:solidFill>
                  <a:srgbClr val="25323E"/>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3" name="Image 9">
            <a:extLst>
              <a:ext uri="{FF2B5EF4-FFF2-40B4-BE49-F238E27FC236}">
                <a16:creationId xmlns:a16="http://schemas.microsoft.com/office/drawing/2014/main" id="{9A3BC7C7-D3CE-F5FB-97BC-34E47923626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72128"/>
            <a:ext cx="611026" cy="974338"/>
          </a:xfrm>
          <a:prstGeom prst="rect">
            <a:avLst/>
          </a:prstGeom>
        </p:spPr>
      </p:pic>
      <p:pic>
        <p:nvPicPr>
          <p:cNvPr id="6" name="Image 23">
            <a:extLst>
              <a:ext uri="{FF2B5EF4-FFF2-40B4-BE49-F238E27FC236}">
                <a16:creationId xmlns:a16="http://schemas.microsoft.com/office/drawing/2014/main" id="{96FAB954-0331-CA90-17CD-FE9D16776B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11940" y="1676443"/>
            <a:ext cx="960120" cy="960120"/>
          </a:xfrm>
          <a:prstGeom prst="rect">
            <a:avLst/>
          </a:prstGeom>
        </p:spPr>
      </p:pic>
      <p:sp>
        <p:nvSpPr>
          <p:cNvPr id="5" name="Espace réservé du pied de page 4">
            <a:extLst>
              <a:ext uri="{FF2B5EF4-FFF2-40B4-BE49-F238E27FC236}">
                <a16:creationId xmlns:a16="http://schemas.microsoft.com/office/drawing/2014/main" id="{969EBAD3-2226-9350-991B-2BAE8A48C48F}"/>
              </a:ext>
            </a:extLst>
          </p:cNvPr>
          <p:cNvSpPr>
            <a:spLocks noGrp="1"/>
          </p:cNvSpPr>
          <p:nvPr>
            <p:ph type="ftr" sz="quarter" idx="3"/>
          </p:nvPr>
        </p:nvSpPr>
        <p:spPr>
          <a:xfrm>
            <a:off x="4038600" y="6365493"/>
            <a:ext cx="4114800" cy="365125"/>
          </a:xfrm>
          <a:prstGeom prst="rect">
            <a:avLst/>
          </a:prstGeom>
        </p:spPr>
        <p:txBody>
          <a:bodyPr vert="horz" lIns="91440" tIns="45720" rIns="91440" bIns="45720" rtlCol="0" anchor="ctr"/>
          <a:lstStyle>
            <a:lvl1pPr algn="ctr">
              <a:defRPr sz="800">
                <a:solidFill>
                  <a:srgbClr val="25323E"/>
                </a:solidFill>
                <a:latin typeface="Roboto" panose="02000000000000000000" pitchFamily="2" charset="0"/>
                <a:ea typeface="Roboto" panose="02000000000000000000" pitchFamily="2" charset="0"/>
              </a:defRPr>
            </a:lvl1pPr>
          </a:lstStyle>
          <a:p>
            <a:r>
              <a:rPr lang="fr-FR"/>
              <a:t>Pied de page</a:t>
            </a:r>
          </a:p>
        </p:txBody>
      </p:sp>
    </p:spTree>
    <p:extLst>
      <p:ext uri="{BB962C8B-B14F-4D97-AF65-F5344CB8AC3E}">
        <p14:creationId xmlns:p14="http://schemas.microsoft.com/office/powerpoint/2010/main" val="4677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AF73E4E-E197-F6B0-4A49-6009E6F02A7B}"/>
              </a:ext>
            </a:extLst>
          </p:cNvPr>
          <p:cNvSpPr>
            <a:spLocks noGrp="1"/>
          </p:cNvSpPr>
          <p:nvPr>
            <p:ph type="title"/>
          </p:nvPr>
        </p:nvSpPr>
        <p:spPr>
          <a:xfrm>
            <a:off x="746953" y="1"/>
            <a:ext cx="10799065" cy="104645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F440D72-941D-1338-B7E1-6EF6E27DEA3B}"/>
              </a:ext>
            </a:extLst>
          </p:cNvPr>
          <p:cNvSpPr>
            <a:spLocks noGrp="1"/>
          </p:cNvSpPr>
          <p:nvPr>
            <p:ph type="body" idx="1"/>
          </p:nvPr>
        </p:nvSpPr>
        <p:spPr>
          <a:xfrm>
            <a:off x="749807" y="1328475"/>
            <a:ext cx="10799065" cy="4351338"/>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5F3F7EF-ED9F-A475-8EA6-94345E2ADF53}"/>
              </a:ext>
            </a:extLst>
          </p:cNvPr>
          <p:cNvSpPr>
            <a:spLocks noGrp="1"/>
          </p:cNvSpPr>
          <p:nvPr>
            <p:ph type="dt" sz="half" idx="2"/>
          </p:nvPr>
        </p:nvSpPr>
        <p:spPr>
          <a:xfrm>
            <a:off x="749807" y="6356350"/>
            <a:ext cx="2743200" cy="365125"/>
          </a:xfrm>
          <a:prstGeom prst="rect">
            <a:avLst/>
          </a:prstGeom>
        </p:spPr>
        <p:txBody>
          <a:bodyPr vert="horz" lIns="91440" tIns="45720" rIns="91440" bIns="45720" rtlCol="0" anchor="ctr"/>
          <a:lstStyle>
            <a:lvl1pPr algn="l">
              <a:defRPr sz="800">
                <a:solidFill>
                  <a:schemeClr val="accent1"/>
                </a:solidFill>
                <a:latin typeface="Roboto" panose="02000000000000000000" pitchFamily="2" charset="0"/>
                <a:ea typeface="Roboto" panose="02000000000000000000" pitchFamily="2" charset="0"/>
                <a:cs typeface="Bai Jamjuree" pitchFamily="2" charset="-34"/>
              </a:defRPr>
            </a:lvl1pPr>
          </a:lstStyle>
          <a:p>
            <a:fld id="{D63CD523-FD3D-9A4C-9B5C-04A27491BA8D}" type="datetime1">
              <a:rPr lang="nl-BE" smtClean="0"/>
              <a:t>23/04/2026</a:t>
            </a:fld>
            <a:endParaRPr lang="fr-FR"/>
          </a:p>
        </p:txBody>
      </p:sp>
      <p:sp>
        <p:nvSpPr>
          <p:cNvPr id="6" name="Espace réservé du numéro de diapositive 5">
            <a:extLst>
              <a:ext uri="{FF2B5EF4-FFF2-40B4-BE49-F238E27FC236}">
                <a16:creationId xmlns:a16="http://schemas.microsoft.com/office/drawing/2014/main" id="{5C89AF13-00D9-CC2D-5170-5F1EC1F3FD07}"/>
              </a:ext>
            </a:extLst>
          </p:cNvPr>
          <p:cNvSpPr>
            <a:spLocks noGrp="1"/>
          </p:cNvSpPr>
          <p:nvPr>
            <p:ph type="sldNum" sz="quarter" idx="4"/>
          </p:nvPr>
        </p:nvSpPr>
        <p:spPr>
          <a:xfrm>
            <a:off x="8269986" y="6356350"/>
            <a:ext cx="2743200" cy="365125"/>
          </a:xfrm>
          <a:prstGeom prst="rect">
            <a:avLst/>
          </a:prstGeom>
        </p:spPr>
        <p:txBody>
          <a:bodyPr vert="horz" lIns="91440" tIns="45720" rIns="91440" bIns="45720" rtlCol="0" anchor="ctr"/>
          <a:lstStyle>
            <a:lvl1pPr algn="r">
              <a:defRPr sz="800">
                <a:solidFill>
                  <a:schemeClr val="accent1"/>
                </a:solidFill>
                <a:latin typeface="Roboto" panose="02000000000000000000" pitchFamily="2" charset="0"/>
                <a:ea typeface="Roboto" panose="02000000000000000000" pitchFamily="2" charset="0"/>
                <a:cs typeface="Bai Jamjuree" pitchFamily="2" charset="-34"/>
              </a:defRPr>
            </a:lvl1pPr>
          </a:lstStyle>
          <a:p>
            <a:fld id="{21F13C15-56AC-9142-8592-A7CF636CF18F}" type="slidenum">
              <a:rPr lang="fr-FR" smtClean="0"/>
              <a:pPr/>
              <a:t>‹N°›</a:t>
            </a:fld>
            <a:endParaRPr lang="fr-FR"/>
          </a:p>
        </p:txBody>
      </p:sp>
      <p:sp>
        <p:nvSpPr>
          <p:cNvPr id="5" name="Espace réservé du pied de page 4">
            <a:extLst>
              <a:ext uri="{FF2B5EF4-FFF2-40B4-BE49-F238E27FC236}">
                <a16:creationId xmlns:a16="http://schemas.microsoft.com/office/drawing/2014/main" id="{9BC1C7FA-6897-2001-BB27-16598121EBFE}"/>
              </a:ext>
            </a:extLst>
          </p:cNvPr>
          <p:cNvSpPr>
            <a:spLocks noGrp="1"/>
          </p:cNvSpPr>
          <p:nvPr>
            <p:ph type="ftr" sz="quarter" idx="3"/>
          </p:nvPr>
        </p:nvSpPr>
        <p:spPr>
          <a:xfrm>
            <a:off x="4038600" y="6365493"/>
            <a:ext cx="4114800" cy="365125"/>
          </a:xfrm>
          <a:prstGeom prst="rect">
            <a:avLst/>
          </a:prstGeom>
        </p:spPr>
        <p:txBody>
          <a:bodyPr vert="horz" lIns="91440" tIns="45720" rIns="91440" bIns="45720" rtlCol="0" anchor="ctr"/>
          <a:lstStyle>
            <a:lvl1pPr algn="ctr">
              <a:defRPr sz="800">
                <a:solidFill>
                  <a:srgbClr val="25323E"/>
                </a:solidFill>
                <a:latin typeface="Roboto" panose="02000000000000000000" pitchFamily="2" charset="0"/>
                <a:ea typeface="Roboto" panose="02000000000000000000" pitchFamily="2" charset="0"/>
              </a:defRPr>
            </a:lvl1pPr>
          </a:lstStyle>
          <a:p>
            <a:r>
              <a:rPr lang="fr-FR"/>
              <a:t>Pied de page</a:t>
            </a:r>
          </a:p>
        </p:txBody>
      </p:sp>
      <p:pic>
        <p:nvPicPr>
          <p:cNvPr id="8" name="Image 7">
            <a:extLst>
              <a:ext uri="{FF2B5EF4-FFF2-40B4-BE49-F238E27FC236}">
                <a16:creationId xmlns:a16="http://schemas.microsoft.com/office/drawing/2014/main" id="{DEFCAE5F-36A2-8805-A946-BACEF73F091F}"/>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1115186" y="6442583"/>
            <a:ext cx="861664" cy="212338"/>
          </a:xfrm>
          <a:prstGeom prst="rect">
            <a:avLst/>
          </a:prstGeom>
        </p:spPr>
      </p:pic>
    </p:spTree>
    <p:extLst>
      <p:ext uri="{BB962C8B-B14F-4D97-AF65-F5344CB8AC3E}">
        <p14:creationId xmlns:p14="http://schemas.microsoft.com/office/powerpoint/2010/main" val="1760699577"/>
      </p:ext>
    </p:extLst>
  </p:cSld>
  <p:clrMap bg1="lt1" tx1="dk1" bg2="lt2" tx2="dk2" accent1="accent1" accent2="accent2" accent3="accent3" accent4="accent4" accent5="accent5" accent6="accent6" hlink="hlink" folHlink="folHlink"/>
  <p:sldLayoutIdLst>
    <p:sldLayoutId id="2147483676" r:id="rId1"/>
    <p:sldLayoutId id="2147483675" r:id="rId2"/>
    <p:sldLayoutId id="2147483684" r:id="rId3"/>
    <p:sldLayoutId id="2147483683" r:id="rId4"/>
    <p:sldLayoutId id="2147483669" r:id="rId5"/>
    <p:sldLayoutId id="2147483672" r:id="rId6"/>
    <p:sldLayoutId id="2147483670" r:id="rId7"/>
    <p:sldLayoutId id="2147483693" r:id="rId8"/>
    <p:sldLayoutId id="2147483671" r:id="rId9"/>
    <p:sldLayoutId id="2147483662" r:id="rId10"/>
    <p:sldLayoutId id="2147483686" r:id="rId11"/>
    <p:sldLayoutId id="2147483687" r:id="rId12"/>
    <p:sldLayoutId id="2147483673" r:id="rId13"/>
    <p:sldLayoutId id="2147483692" r:id="rId14"/>
    <p:sldLayoutId id="2147483685" r:id="rId15"/>
    <p:sldLayoutId id="2147483689" r:id="rId16"/>
    <p:sldLayoutId id="2147483690" r:id="rId17"/>
    <p:sldLayoutId id="2147483691" r:id="rId18"/>
    <p:sldLayoutId id="2147483678" r:id="rId19"/>
    <p:sldLayoutId id="2147483679" r:id="rId20"/>
    <p:sldLayoutId id="2147483688" r:id="rId21"/>
  </p:sldLayoutIdLst>
  <p:hf hdr="0"/>
  <p:txStyles>
    <p:titleStyle>
      <a:lvl1pPr algn="l" defTabSz="914400" rtl="0" eaLnBrk="1" latinLnBrk="0" hangingPunct="1">
        <a:lnSpc>
          <a:spcPct val="90000"/>
        </a:lnSpc>
        <a:spcBef>
          <a:spcPct val="0"/>
        </a:spcBef>
        <a:buNone/>
        <a:defRPr sz="3500" b="1" i="0" kern="1200">
          <a:solidFill>
            <a:srgbClr val="25323E"/>
          </a:solidFill>
          <a:latin typeface="Bai Jamjuree SemiBold" pitchFamily="2" charset="-34"/>
          <a:ea typeface="+mj-ea"/>
          <a:cs typeface="Bai Jamjuree SemiBold" pitchFamily="2" charset="-34"/>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b="0" i="0" kern="1200">
          <a:solidFill>
            <a:srgbClr val="25323E"/>
          </a:solidFill>
          <a:latin typeface="Roboto" panose="02000000000000000000" pitchFamily="2" charset="0"/>
          <a:ea typeface="Roboto" panose="02000000000000000000" pitchFamily="2" charset="0"/>
          <a:cs typeface="Bai Jamjuree Medium"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25323E"/>
          </a:solidFill>
          <a:latin typeface="Roboto" panose="02000000000000000000" pitchFamily="2" charset="0"/>
          <a:ea typeface="Roboto Medium"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rgbClr val="25323E"/>
          </a:solidFill>
          <a:latin typeface="Roboto" panose="02000000000000000000" pitchFamily="2" charset="0"/>
          <a:ea typeface="Roboto Medium"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a:solidFill>
            <a:srgbClr val="25323E"/>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rgbClr val="25323E"/>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D1A17E3-6EE7-CD8D-9ABB-FC7E9339CE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CB750791-CF24-B2D1-27B1-B069F32BAB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9244CB17-A062-C3AF-5F57-72285BB0BD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ED6D44-3E3E-482A-B114-1CFF78D8536D}" type="datetimeFigureOut">
              <a:rPr lang="en-GB" smtClean="0"/>
              <a:t>23/04/2026</a:t>
            </a:fld>
            <a:endParaRPr lang="en-GB"/>
          </a:p>
        </p:txBody>
      </p:sp>
      <p:sp>
        <p:nvSpPr>
          <p:cNvPr id="5" name="Tijdelijke aanduiding voor voettekst 4">
            <a:extLst>
              <a:ext uri="{FF2B5EF4-FFF2-40B4-BE49-F238E27FC236}">
                <a16:creationId xmlns:a16="http://schemas.microsoft.com/office/drawing/2014/main" id="{F743CF5E-9A48-E703-0D98-2FB979D8AB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Tijdelijke aanduiding voor dianummer 5">
            <a:extLst>
              <a:ext uri="{FF2B5EF4-FFF2-40B4-BE49-F238E27FC236}">
                <a16:creationId xmlns:a16="http://schemas.microsoft.com/office/drawing/2014/main" id="{9C3E6937-4F19-D4E5-1335-2CA57B0B5D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47431C-366C-4AEF-92C9-95F8FA98032C}" type="slidenum">
              <a:rPr lang="en-GB" smtClean="0"/>
              <a:t>‹N°›</a:t>
            </a:fld>
            <a:endParaRPr lang="en-GB"/>
          </a:p>
        </p:txBody>
      </p:sp>
    </p:spTree>
    <p:extLst>
      <p:ext uri="{BB962C8B-B14F-4D97-AF65-F5344CB8AC3E}">
        <p14:creationId xmlns:p14="http://schemas.microsoft.com/office/powerpoint/2010/main" val="359758149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20ADE2D-0314-226B-ACFD-E92778B6A674}"/>
              </a:ext>
            </a:extLst>
          </p:cNvPr>
          <p:cNvPicPr>
            <a:picLocks noChangeAspect="1"/>
          </p:cNvPicPr>
          <p:nvPr/>
        </p:nvPicPr>
        <p:blipFill>
          <a:blip r:embed="rId2"/>
          <a:stretch>
            <a:fillRect/>
          </a:stretch>
        </p:blipFill>
        <p:spPr>
          <a:xfrm>
            <a:off x="4459957" y="5392099"/>
            <a:ext cx="3272085" cy="733398"/>
          </a:xfrm>
          <a:prstGeom prst="rect">
            <a:avLst/>
          </a:prstGeom>
        </p:spPr>
      </p:pic>
      <p:sp>
        <p:nvSpPr>
          <p:cNvPr id="3" name="Sous-titre 2">
            <a:extLst>
              <a:ext uri="{FF2B5EF4-FFF2-40B4-BE49-F238E27FC236}">
                <a16:creationId xmlns:a16="http://schemas.microsoft.com/office/drawing/2014/main" id="{EADDAF77-3104-75B2-0C1E-8878B89CB75C}"/>
              </a:ext>
            </a:extLst>
          </p:cNvPr>
          <p:cNvSpPr>
            <a:spLocks noGrp="1"/>
          </p:cNvSpPr>
          <p:nvPr>
            <p:ph type="subTitle" idx="1"/>
          </p:nvPr>
        </p:nvSpPr>
        <p:spPr>
          <a:xfrm>
            <a:off x="2743198" y="5095209"/>
            <a:ext cx="6705599" cy="1030288"/>
          </a:xfrm>
        </p:spPr>
        <p:txBody>
          <a:bodyPr/>
          <a:lstStyle/>
          <a:p>
            <a:r>
              <a:rPr lang="en-US" sz="2800" b="1" dirty="0"/>
              <a:t>WONDER ROBOT 2025 : </a:t>
            </a:r>
          </a:p>
          <a:p>
            <a:r>
              <a:rPr lang="en-US" sz="2800" b="1" dirty="0"/>
              <a:t>feedback</a:t>
            </a:r>
            <a:endParaRPr lang="fr-BE" sz="2800" b="1" dirty="0"/>
          </a:p>
        </p:txBody>
      </p:sp>
      <p:pic>
        <p:nvPicPr>
          <p:cNvPr id="4" name="Image 3">
            <a:extLst>
              <a:ext uri="{FF2B5EF4-FFF2-40B4-BE49-F238E27FC236}">
                <a16:creationId xmlns:a16="http://schemas.microsoft.com/office/drawing/2014/main" id="{913A68F5-90AB-9FBA-3FC6-778ACC05CE3E}"/>
              </a:ext>
            </a:extLst>
          </p:cNvPr>
          <p:cNvPicPr>
            <a:picLocks noChangeAspect="1"/>
          </p:cNvPicPr>
          <p:nvPr/>
        </p:nvPicPr>
        <p:blipFill>
          <a:blip r:embed="rId3"/>
          <a:stretch>
            <a:fillRect/>
          </a:stretch>
        </p:blipFill>
        <p:spPr>
          <a:xfrm>
            <a:off x="3561471" y="1153097"/>
            <a:ext cx="5069052" cy="5069052"/>
          </a:xfrm>
          <a:prstGeom prst="rect">
            <a:avLst/>
          </a:prstGeom>
        </p:spPr>
      </p:pic>
    </p:spTree>
    <p:extLst>
      <p:ext uri="{BB962C8B-B14F-4D97-AF65-F5344CB8AC3E}">
        <p14:creationId xmlns:p14="http://schemas.microsoft.com/office/powerpoint/2010/main" val="2407376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C40724A-4CD1-95AB-63CE-2E1621E7A6F1}"/>
              </a:ext>
            </a:extLst>
          </p:cNvPr>
          <p:cNvSpPr>
            <a:spLocks noGrp="1"/>
          </p:cNvSpPr>
          <p:nvPr>
            <p:ph type="title"/>
          </p:nvPr>
        </p:nvSpPr>
        <p:spPr/>
        <p:txBody>
          <a:bodyPr/>
          <a:lstStyle/>
          <a:p>
            <a:r>
              <a:rPr lang="nl-BE" dirty="0" err="1"/>
              <a:t>Votre</a:t>
            </a:r>
            <a:r>
              <a:rPr lang="nl-BE" dirty="0"/>
              <a:t> feedback</a:t>
            </a:r>
          </a:p>
        </p:txBody>
      </p:sp>
      <p:sp>
        <p:nvSpPr>
          <p:cNvPr id="5" name="Espace réservé du numéro de diapositive 4">
            <a:extLst>
              <a:ext uri="{FF2B5EF4-FFF2-40B4-BE49-F238E27FC236}">
                <a16:creationId xmlns:a16="http://schemas.microsoft.com/office/drawing/2014/main" id="{2E7086A2-79C9-3C42-3601-A33CEB793AF3}"/>
              </a:ext>
            </a:extLst>
          </p:cNvPr>
          <p:cNvSpPr>
            <a:spLocks noGrp="1"/>
          </p:cNvSpPr>
          <p:nvPr>
            <p:ph type="sldNum" sz="quarter" idx="12"/>
          </p:nvPr>
        </p:nvSpPr>
        <p:spPr/>
        <p:txBody>
          <a:bodyPr/>
          <a:lstStyle/>
          <a:p>
            <a:fld id="{21F13C15-56AC-9142-8592-A7CF636CF18F}" type="slidenum">
              <a:rPr lang="fr-FR" smtClean="0"/>
              <a:t>2</a:t>
            </a:fld>
            <a:endParaRPr lang="fr-FR"/>
          </a:p>
        </p:txBody>
      </p:sp>
      <p:sp>
        <p:nvSpPr>
          <p:cNvPr id="2" name="Tijdelijke aanduiding voor datum 1">
            <a:extLst>
              <a:ext uri="{FF2B5EF4-FFF2-40B4-BE49-F238E27FC236}">
                <a16:creationId xmlns:a16="http://schemas.microsoft.com/office/drawing/2014/main" id="{2F18944B-7458-3C81-317A-D2658A6D4505}"/>
              </a:ext>
            </a:extLst>
          </p:cNvPr>
          <p:cNvSpPr>
            <a:spLocks noGrp="1"/>
          </p:cNvSpPr>
          <p:nvPr>
            <p:ph type="dt" sz="half" idx="10"/>
          </p:nvPr>
        </p:nvSpPr>
        <p:spPr/>
        <p:txBody>
          <a:bodyPr/>
          <a:lstStyle/>
          <a:p>
            <a:fld id="{14F4C29F-04BF-5C46-AB98-D3C17FB68A0E}" type="datetime1">
              <a:rPr lang="nl-BE" smtClean="0"/>
              <a:t>23/04/2026</a:t>
            </a:fld>
            <a:endParaRPr lang="fr-FR"/>
          </a:p>
        </p:txBody>
      </p:sp>
      <p:sp>
        <p:nvSpPr>
          <p:cNvPr id="3" name="Tijdelijke aanduiding voor voettekst 2">
            <a:extLst>
              <a:ext uri="{FF2B5EF4-FFF2-40B4-BE49-F238E27FC236}">
                <a16:creationId xmlns:a16="http://schemas.microsoft.com/office/drawing/2014/main" id="{2E44DD5A-0B34-7038-91BD-EFEFBEFC3B0E}"/>
              </a:ext>
            </a:extLst>
          </p:cNvPr>
          <p:cNvSpPr>
            <a:spLocks noGrp="1"/>
          </p:cNvSpPr>
          <p:nvPr>
            <p:ph type="ftr" sz="quarter" idx="13"/>
          </p:nvPr>
        </p:nvSpPr>
        <p:spPr/>
        <p:txBody>
          <a:bodyPr/>
          <a:lstStyle/>
          <a:p>
            <a:r>
              <a:rPr lang="fr-FR"/>
              <a:t>Pied de page</a:t>
            </a:r>
          </a:p>
        </p:txBody>
      </p:sp>
      <p:sp>
        <p:nvSpPr>
          <p:cNvPr id="8" name="Content Placeholder 7">
            <a:extLst>
              <a:ext uri="{FF2B5EF4-FFF2-40B4-BE49-F238E27FC236}">
                <a16:creationId xmlns:a16="http://schemas.microsoft.com/office/drawing/2014/main" id="{3D43D86E-188A-0A47-EE9A-FFA0B05E284E}"/>
              </a:ext>
            </a:extLst>
          </p:cNvPr>
          <p:cNvSpPr>
            <a:spLocks noGrp="1"/>
          </p:cNvSpPr>
          <p:nvPr>
            <p:ph sz="quarter" idx="4"/>
          </p:nvPr>
        </p:nvSpPr>
        <p:spPr>
          <a:xfrm>
            <a:off x="749807" y="1314033"/>
            <a:ext cx="10844027" cy="4760196"/>
          </a:xfrm>
        </p:spPr>
        <p:txBody>
          <a:bodyPr/>
          <a:lstStyle/>
          <a:p>
            <a:pPr marL="0" indent="0">
              <a:buNone/>
            </a:pPr>
            <a:r>
              <a:rPr lang="fr-BE" sz="1600" dirty="0"/>
              <a:t>Merci à toutes et à tous d’avoir pris le temps de partager </a:t>
            </a:r>
            <a:r>
              <a:rPr lang="fr-BE" sz="1600" b="1" dirty="0"/>
              <a:t>votre avis </a:t>
            </a:r>
            <a:r>
              <a:rPr lang="fr-BE" sz="1600" dirty="0"/>
              <a:t>concernant </a:t>
            </a:r>
            <a:r>
              <a:rPr lang="fr-BE" sz="1600" b="1" dirty="0"/>
              <a:t>l’action Gilets de Sécurité Wonder Robot 2025</a:t>
            </a:r>
            <a:r>
              <a:rPr lang="fr-BE" sz="1600" dirty="0"/>
              <a:t>. Sur base des 22 réponses reçues, le feedback global est </a:t>
            </a:r>
            <a:r>
              <a:rPr lang="fr-BE" sz="1600" b="1" dirty="0"/>
              <a:t>très positif</a:t>
            </a:r>
            <a:r>
              <a:rPr lang="fr-BE" sz="1600" dirty="0"/>
              <a:t>. </a:t>
            </a:r>
          </a:p>
          <a:p>
            <a:pPr marL="0" indent="0">
              <a:buNone/>
            </a:pPr>
            <a:r>
              <a:rPr lang="fr-BE" sz="1600" dirty="0"/>
              <a:t>Voici un résumé des conclusions:</a:t>
            </a:r>
          </a:p>
          <a:p>
            <a:pPr marL="0" indent="0">
              <a:buNone/>
            </a:pPr>
            <a:r>
              <a:rPr lang="fr-BE" sz="1600" b="1" u="sng" dirty="0"/>
              <a:t>Remise des colis</a:t>
            </a:r>
          </a:p>
          <a:p>
            <a:pPr marL="0" indent="0">
              <a:buNone/>
            </a:pPr>
            <a:r>
              <a:rPr lang="fr-BE" sz="1600" dirty="0"/>
              <a:t>Là où l’action 2024 avec un envoi direct des gilets aux clients demandait moins d’efforts logistiques, l’action 2025 avec le </a:t>
            </a:r>
            <a:r>
              <a:rPr lang="fr-BE" sz="1600" b="1" dirty="0">
                <a:solidFill>
                  <a:srgbClr val="4AB0AF"/>
                </a:solidFill>
              </a:rPr>
              <a:t>retrait des gilets en garage/carrosserie </a:t>
            </a:r>
            <a:r>
              <a:rPr lang="fr-BE" sz="1600" dirty="0">
                <a:solidFill>
                  <a:schemeClr val="tx1"/>
                </a:solidFill>
              </a:rPr>
              <a:t>a selon vos retours généré davantage d’impact en termes de visibilité et de relation client, </a:t>
            </a:r>
            <a:r>
              <a:rPr lang="fr-BE" sz="1600" dirty="0"/>
              <a:t> contribuant ainsi à </a:t>
            </a:r>
            <a:r>
              <a:rPr lang="fr-BE" sz="1600" b="1" dirty="0">
                <a:solidFill>
                  <a:srgbClr val="4AB0AF"/>
                </a:solidFill>
              </a:rPr>
              <a:t>développer la notoriété et à générer de nouvelles opportunités.</a:t>
            </a:r>
          </a:p>
          <a:p>
            <a:pPr marL="0" indent="0">
              <a:buNone/>
            </a:pPr>
            <a:endParaRPr lang="fr-BE" sz="1600" dirty="0"/>
          </a:p>
          <a:p>
            <a:pPr marL="0" indent="0">
              <a:buNone/>
            </a:pPr>
            <a:r>
              <a:rPr lang="fr-BE" sz="1600" b="1" u="sng" dirty="0"/>
              <a:t>Action Gilets en 2026</a:t>
            </a:r>
          </a:p>
          <a:p>
            <a:pPr marL="0" indent="0">
              <a:buNone/>
            </a:pPr>
            <a:r>
              <a:rPr lang="fr-BE" sz="1600" dirty="0"/>
              <a:t>Dans l’ensemble, vous êtes largement </a:t>
            </a:r>
            <a:r>
              <a:rPr lang="fr-BE" sz="1600" b="1" dirty="0">
                <a:solidFill>
                  <a:srgbClr val="4AB0AF"/>
                </a:solidFill>
              </a:rPr>
              <a:t>favorables à la reconduction de cette action en 2026</a:t>
            </a:r>
            <a:r>
              <a:rPr lang="fr-BE" sz="1600" dirty="0"/>
              <a:t>. Vos retours mettent en avant son importance tant pour la visibilité de la marque que pour la sécurité routière, en particulier auprès des enfants.</a:t>
            </a:r>
          </a:p>
          <a:p>
            <a:pPr marL="0" indent="0">
              <a:buNone/>
            </a:pPr>
            <a:endParaRPr lang="fr-BE" sz="1600" b="1" dirty="0"/>
          </a:p>
          <a:p>
            <a:pPr marL="0" indent="0">
              <a:buNone/>
            </a:pPr>
            <a:r>
              <a:rPr lang="fr-BE" sz="1600" b="1" dirty="0"/>
              <a:t>MERCI</a:t>
            </a:r>
          </a:p>
          <a:p>
            <a:pPr marL="0" indent="0">
              <a:buNone/>
            </a:pPr>
            <a:r>
              <a:rPr lang="fr-BE" sz="1600" dirty="0"/>
              <a:t>Nous prenons bien en compte l’ensemble de vos remarques dans la préparation de l’action 2026. Merci pour votre contribution précieuse qui nous permet de continuer à améliorer nos actions au bénéfice de tous.</a:t>
            </a:r>
          </a:p>
        </p:txBody>
      </p:sp>
    </p:spTree>
    <p:extLst>
      <p:ext uri="{BB962C8B-B14F-4D97-AF65-F5344CB8AC3E}">
        <p14:creationId xmlns:p14="http://schemas.microsoft.com/office/powerpoint/2010/main" val="921214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E757F-4CDF-9A49-CDC6-B66D5786C3A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3151B00-157D-0052-90A4-04EAC4CE85ED}"/>
              </a:ext>
            </a:extLst>
          </p:cNvPr>
          <p:cNvSpPr>
            <a:spLocks noGrp="1"/>
          </p:cNvSpPr>
          <p:nvPr>
            <p:ph type="title"/>
          </p:nvPr>
        </p:nvSpPr>
        <p:spPr/>
        <p:txBody>
          <a:bodyPr/>
          <a:lstStyle/>
          <a:p>
            <a:r>
              <a:rPr lang="fr-BE" sz="2800" dirty="0"/>
              <a:t>Vous êtes </a:t>
            </a:r>
            <a:r>
              <a:rPr lang="fr-BE" sz="2800" dirty="0">
                <a:solidFill>
                  <a:srgbClr val="C5A142"/>
                </a:solidFill>
              </a:rPr>
              <a:t>POUR</a:t>
            </a:r>
            <a:r>
              <a:rPr lang="fr-BE" sz="2800" dirty="0"/>
              <a:t> une Action Gilets WR 2026</a:t>
            </a:r>
            <a:endParaRPr lang="fr-FR" sz="2800" dirty="0"/>
          </a:p>
        </p:txBody>
      </p:sp>
      <p:sp>
        <p:nvSpPr>
          <p:cNvPr id="3" name="Espace réservé du numéro de diapositive 2">
            <a:extLst>
              <a:ext uri="{FF2B5EF4-FFF2-40B4-BE49-F238E27FC236}">
                <a16:creationId xmlns:a16="http://schemas.microsoft.com/office/drawing/2014/main" id="{D0A3BDF8-0C82-D485-387D-72D2B91B15FF}"/>
              </a:ext>
            </a:extLst>
          </p:cNvPr>
          <p:cNvSpPr>
            <a:spLocks noGrp="1"/>
          </p:cNvSpPr>
          <p:nvPr>
            <p:ph type="sldNum" sz="quarter" idx="12"/>
          </p:nvPr>
        </p:nvSpPr>
        <p:spPr/>
        <p:txBody>
          <a:bodyPr/>
          <a:lstStyle/>
          <a:p>
            <a:fld id="{21F13C15-56AC-9142-8592-A7CF636CF18F}" type="slidenum">
              <a:rPr lang="fr-FR" smtClean="0"/>
              <a:t>3</a:t>
            </a:fld>
            <a:endParaRPr lang="fr-FR"/>
          </a:p>
        </p:txBody>
      </p:sp>
      <p:sp>
        <p:nvSpPr>
          <p:cNvPr id="6" name="Tijdelijke aanduiding voor datum 5">
            <a:extLst>
              <a:ext uri="{FF2B5EF4-FFF2-40B4-BE49-F238E27FC236}">
                <a16:creationId xmlns:a16="http://schemas.microsoft.com/office/drawing/2014/main" id="{9B442238-755C-7EC4-644C-A32A44222C65}"/>
              </a:ext>
            </a:extLst>
          </p:cNvPr>
          <p:cNvSpPr>
            <a:spLocks noGrp="1"/>
          </p:cNvSpPr>
          <p:nvPr>
            <p:ph type="dt" sz="half" idx="10"/>
          </p:nvPr>
        </p:nvSpPr>
        <p:spPr/>
        <p:txBody>
          <a:bodyPr/>
          <a:lstStyle/>
          <a:p>
            <a:fld id="{CA0907A6-EC2D-2C4D-973E-B4774B757DEE}" type="datetime1">
              <a:rPr lang="nl-BE" smtClean="0"/>
              <a:t>23/04/2026</a:t>
            </a:fld>
            <a:endParaRPr lang="fr-FR"/>
          </a:p>
        </p:txBody>
      </p:sp>
      <p:sp>
        <p:nvSpPr>
          <p:cNvPr id="7" name="Tijdelijke aanduiding voor voettekst 6">
            <a:extLst>
              <a:ext uri="{FF2B5EF4-FFF2-40B4-BE49-F238E27FC236}">
                <a16:creationId xmlns:a16="http://schemas.microsoft.com/office/drawing/2014/main" id="{3ABE1304-4B8A-914E-0F0E-A70722B8F4A0}"/>
              </a:ext>
            </a:extLst>
          </p:cNvPr>
          <p:cNvSpPr>
            <a:spLocks noGrp="1"/>
          </p:cNvSpPr>
          <p:nvPr>
            <p:ph type="ftr" sz="quarter" idx="3"/>
          </p:nvPr>
        </p:nvSpPr>
        <p:spPr/>
        <p:txBody>
          <a:bodyPr/>
          <a:lstStyle/>
          <a:p>
            <a:r>
              <a:rPr lang="fr-FR" dirty="0"/>
              <a:t>Pied de page</a:t>
            </a:r>
          </a:p>
        </p:txBody>
      </p:sp>
      <p:sp>
        <p:nvSpPr>
          <p:cNvPr id="5" name="ZoneTexte 4">
            <a:extLst>
              <a:ext uri="{FF2B5EF4-FFF2-40B4-BE49-F238E27FC236}">
                <a16:creationId xmlns:a16="http://schemas.microsoft.com/office/drawing/2014/main" id="{34D2C45F-B855-0886-8118-F941E11432F1}"/>
              </a:ext>
            </a:extLst>
          </p:cNvPr>
          <p:cNvSpPr txBox="1"/>
          <p:nvPr/>
        </p:nvSpPr>
        <p:spPr>
          <a:xfrm>
            <a:off x="870530" y="3195226"/>
            <a:ext cx="10725043" cy="2964081"/>
          </a:xfrm>
          <a:prstGeom prst="rect">
            <a:avLst/>
          </a:prstGeom>
          <a:noFill/>
        </p:spPr>
        <p:txBody>
          <a:bodyPr wrap="square" rtlCol="0">
            <a:spAutoFit/>
          </a:bodyPr>
          <a:lstStyle/>
          <a:p>
            <a:pPr>
              <a:lnSpc>
                <a:spcPct val="150000"/>
              </a:lnSpc>
            </a:pPr>
            <a:r>
              <a:rPr lang="fr-BE" sz="1400" i="1" dirty="0"/>
              <a:t>« Nous n'avons retenu que du positif. »</a:t>
            </a:r>
          </a:p>
          <a:p>
            <a:pPr>
              <a:lnSpc>
                <a:spcPct val="150000"/>
              </a:lnSpc>
            </a:pPr>
            <a:r>
              <a:rPr lang="fr-BE" sz="1400" i="1" dirty="0"/>
              <a:t>« Passage de potentiels nouveaux clients dans nos établissements. »</a:t>
            </a:r>
          </a:p>
          <a:p>
            <a:pPr>
              <a:lnSpc>
                <a:spcPct val="150000"/>
              </a:lnSpc>
            </a:pPr>
            <a:r>
              <a:rPr lang="fr-BE" sz="1400" i="1" dirty="0"/>
              <a:t>« Sécurité avant tout ! Je pense que les écoles apprécient énormément cela, vous atteignez également un large public jeune, tous connectés aux réseaux sociaux. La notoriété sera stimulée. »</a:t>
            </a:r>
          </a:p>
          <a:p>
            <a:pPr>
              <a:lnSpc>
                <a:spcPct val="150000"/>
              </a:lnSpc>
            </a:pPr>
            <a:r>
              <a:rPr lang="fr-BE" sz="1400" i="1" dirty="0"/>
              <a:t>« C’est toujours une action sympa avec une valeur ajoutée positive pour la sécurité routière. »</a:t>
            </a:r>
          </a:p>
          <a:p>
            <a:pPr>
              <a:lnSpc>
                <a:spcPct val="150000"/>
              </a:lnSpc>
            </a:pPr>
            <a:r>
              <a:rPr lang="fr-BE" sz="1400" i="1" dirty="0"/>
              <a:t>« Ça nous donne une visibilité et déjà un contact. »</a:t>
            </a:r>
          </a:p>
          <a:p>
            <a:pPr>
              <a:lnSpc>
                <a:spcPct val="150000"/>
              </a:lnSpc>
            </a:pPr>
            <a:r>
              <a:rPr lang="fr-BE" sz="1400" i="1" dirty="0"/>
              <a:t>« Cela permet de nous faire connaître. »</a:t>
            </a:r>
          </a:p>
          <a:p>
            <a:pPr>
              <a:lnSpc>
                <a:spcPct val="150000"/>
              </a:lnSpc>
            </a:pPr>
            <a:r>
              <a:rPr lang="fr-BE" sz="1400" i="1" dirty="0"/>
              <a:t>« Nous avons reçu des retours des écoles et elles étaient très contentes des gilets. »</a:t>
            </a:r>
          </a:p>
          <a:p>
            <a:pPr>
              <a:lnSpc>
                <a:spcPct val="150000"/>
              </a:lnSpc>
            </a:pPr>
            <a:r>
              <a:rPr lang="fr-BE" sz="1400" i="1" dirty="0"/>
              <a:t>« La sécurité routière est un point très important et c’est un excellent choix marketing ! Beau travail. »</a:t>
            </a:r>
          </a:p>
        </p:txBody>
      </p:sp>
      <p:graphicFrame>
        <p:nvGraphicFramePr>
          <p:cNvPr id="9" name="Graphique 8">
            <a:extLst>
              <a:ext uri="{FF2B5EF4-FFF2-40B4-BE49-F238E27FC236}">
                <a16:creationId xmlns:a16="http://schemas.microsoft.com/office/drawing/2014/main" id="{A5694D71-7C08-698E-79C4-F815E7661534}"/>
              </a:ext>
            </a:extLst>
          </p:cNvPr>
          <p:cNvGraphicFramePr>
            <a:graphicFrameLocks/>
          </p:cNvGraphicFramePr>
          <p:nvPr/>
        </p:nvGraphicFramePr>
        <p:xfrm>
          <a:off x="2973432" y="1065494"/>
          <a:ext cx="5846936" cy="2110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614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BCCBB-21F8-A0BD-222F-9D709CC828B9}"/>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13C7F255-8254-E687-E86D-915411BE360E}"/>
              </a:ext>
            </a:extLst>
          </p:cNvPr>
          <p:cNvSpPr>
            <a:spLocks noGrp="1"/>
          </p:cNvSpPr>
          <p:nvPr>
            <p:ph type="title"/>
          </p:nvPr>
        </p:nvSpPr>
        <p:spPr/>
        <p:txBody>
          <a:bodyPr/>
          <a:lstStyle/>
          <a:p>
            <a:r>
              <a:rPr lang="nl-BE" dirty="0"/>
              <a:t>Jullie feedback</a:t>
            </a:r>
          </a:p>
        </p:txBody>
      </p:sp>
      <p:sp>
        <p:nvSpPr>
          <p:cNvPr id="5" name="Espace réservé du numéro de diapositive 4">
            <a:extLst>
              <a:ext uri="{FF2B5EF4-FFF2-40B4-BE49-F238E27FC236}">
                <a16:creationId xmlns:a16="http://schemas.microsoft.com/office/drawing/2014/main" id="{203B5795-584F-3681-100B-A6B132CA4509}"/>
              </a:ext>
            </a:extLst>
          </p:cNvPr>
          <p:cNvSpPr>
            <a:spLocks noGrp="1"/>
          </p:cNvSpPr>
          <p:nvPr>
            <p:ph type="sldNum" sz="quarter" idx="12"/>
          </p:nvPr>
        </p:nvSpPr>
        <p:spPr/>
        <p:txBody>
          <a:bodyPr/>
          <a:lstStyle/>
          <a:p>
            <a:fld id="{21F13C15-56AC-9142-8592-A7CF636CF18F}" type="slidenum">
              <a:rPr lang="fr-FR" smtClean="0"/>
              <a:t>4</a:t>
            </a:fld>
            <a:endParaRPr lang="fr-FR"/>
          </a:p>
        </p:txBody>
      </p:sp>
      <p:sp>
        <p:nvSpPr>
          <p:cNvPr id="2" name="Tijdelijke aanduiding voor datum 1">
            <a:extLst>
              <a:ext uri="{FF2B5EF4-FFF2-40B4-BE49-F238E27FC236}">
                <a16:creationId xmlns:a16="http://schemas.microsoft.com/office/drawing/2014/main" id="{F1A50F18-0B6A-6A1E-07DF-ED65263979C0}"/>
              </a:ext>
            </a:extLst>
          </p:cNvPr>
          <p:cNvSpPr>
            <a:spLocks noGrp="1"/>
          </p:cNvSpPr>
          <p:nvPr>
            <p:ph type="dt" sz="half" idx="10"/>
          </p:nvPr>
        </p:nvSpPr>
        <p:spPr/>
        <p:txBody>
          <a:bodyPr/>
          <a:lstStyle/>
          <a:p>
            <a:fld id="{14F4C29F-04BF-5C46-AB98-D3C17FB68A0E}" type="datetime1">
              <a:rPr lang="nl-BE" smtClean="0"/>
              <a:t>23/04/2026</a:t>
            </a:fld>
            <a:endParaRPr lang="fr-FR"/>
          </a:p>
        </p:txBody>
      </p:sp>
      <p:sp>
        <p:nvSpPr>
          <p:cNvPr id="3" name="Tijdelijke aanduiding voor voettekst 2">
            <a:extLst>
              <a:ext uri="{FF2B5EF4-FFF2-40B4-BE49-F238E27FC236}">
                <a16:creationId xmlns:a16="http://schemas.microsoft.com/office/drawing/2014/main" id="{0921A9CC-4C29-8359-ACFA-A167081DD7C3}"/>
              </a:ext>
            </a:extLst>
          </p:cNvPr>
          <p:cNvSpPr>
            <a:spLocks noGrp="1"/>
          </p:cNvSpPr>
          <p:nvPr>
            <p:ph type="ftr" sz="quarter" idx="13"/>
          </p:nvPr>
        </p:nvSpPr>
        <p:spPr/>
        <p:txBody>
          <a:bodyPr/>
          <a:lstStyle/>
          <a:p>
            <a:r>
              <a:rPr lang="fr-FR"/>
              <a:t>Pied de page</a:t>
            </a:r>
          </a:p>
        </p:txBody>
      </p:sp>
      <p:sp>
        <p:nvSpPr>
          <p:cNvPr id="8" name="Content Placeholder 7">
            <a:extLst>
              <a:ext uri="{FF2B5EF4-FFF2-40B4-BE49-F238E27FC236}">
                <a16:creationId xmlns:a16="http://schemas.microsoft.com/office/drawing/2014/main" id="{8DBC6A31-0C82-CCB1-CA66-1FAE7374F99F}"/>
              </a:ext>
            </a:extLst>
          </p:cNvPr>
          <p:cNvSpPr>
            <a:spLocks noGrp="1"/>
          </p:cNvSpPr>
          <p:nvPr>
            <p:ph sz="quarter" idx="4"/>
          </p:nvPr>
        </p:nvSpPr>
        <p:spPr>
          <a:xfrm>
            <a:off x="749807" y="1314033"/>
            <a:ext cx="10844027" cy="4760196"/>
          </a:xfrm>
        </p:spPr>
        <p:txBody>
          <a:bodyPr/>
          <a:lstStyle/>
          <a:p>
            <a:pPr marL="0" indent="0">
              <a:buNone/>
            </a:pPr>
            <a:r>
              <a:rPr lang="nl-NL" sz="1600" dirty="0"/>
              <a:t>Bedankt aan iedereen die de tijd heeft genomen om zijn/haar mening te delen over de actie </a:t>
            </a:r>
            <a:r>
              <a:rPr lang="nl-NL" sz="1600" b="1" dirty="0"/>
              <a:t>Veiligheidshesjes Wonder Robot 2025</a:t>
            </a:r>
            <a:r>
              <a:rPr lang="nl-NL" sz="1600" dirty="0"/>
              <a:t>. Op basis van de 22 ontvangen reacties is de algemene </a:t>
            </a:r>
            <a:r>
              <a:rPr lang="nl-NL" sz="1600" b="1" dirty="0"/>
              <a:t>feedback zeer positief</a:t>
            </a:r>
            <a:r>
              <a:rPr lang="nl-NL" sz="1600" dirty="0"/>
              <a:t>.</a:t>
            </a:r>
          </a:p>
          <a:p>
            <a:pPr marL="0" indent="0">
              <a:buNone/>
            </a:pPr>
            <a:r>
              <a:rPr lang="nl-NL" sz="1600"/>
              <a:t>Hier volgt </a:t>
            </a:r>
            <a:r>
              <a:rPr lang="nl-NL" sz="1600" dirty="0"/>
              <a:t>een samenvatting van de conclusies:</a:t>
            </a:r>
          </a:p>
          <a:p>
            <a:pPr marL="0" indent="0">
              <a:buNone/>
            </a:pPr>
            <a:r>
              <a:rPr lang="nl-NL" sz="1600" b="1" u="sng" dirty="0"/>
              <a:t>Afhaling van de pakketten</a:t>
            </a:r>
          </a:p>
          <a:p>
            <a:pPr marL="0" indent="0">
              <a:buNone/>
            </a:pPr>
            <a:r>
              <a:rPr lang="nl-NL" sz="1600" dirty="0"/>
              <a:t>Waar de actie van 2024, met een directe verzending van de hesjes naar de klanten, minder logistieke inspanning vereiste, heeft de actie van 2025, met afhaling van de vesten in de garage/carrosserie, volgens jullie reacties meer impact gehad op het vlak van zichtbaarheid en klantrelaties, waardoor de </a:t>
            </a:r>
            <a:r>
              <a:rPr lang="nl-NL" sz="1600" b="1" dirty="0">
                <a:solidFill>
                  <a:srgbClr val="4AB0AF"/>
                </a:solidFill>
              </a:rPr>
              <a:t>naambekendheid werd vergroot en nieuwe kansen werden gecreëerd.</a:t>
            </a:r>
          </a:p>
          <a:p>
            <a:pPr marL="0" indent="0">
              <a:buNone/>
            </a:pPr>
            <a:r>
              <a:rPr lang="nl-NL" sz="1600" b="1" u="sng" dirty="0"/>
              <a:t>Actie Vestjes in 2026</a:t>
            </a:r>
          </a:p>
          <a:p>
            <a:pPr marL="0" indent="0">
              <a:buNone/>
            </a:pPr>
            <a:r>
              <a:rPr lang="nl-NL" sz="1600" dirty="0"/>
              <a:t>Over het geheel genomen zijn jullie ruim </a:t>
            </a:r>
            <a:r>
              <a:rPr lang="nl-NL" sz="1600" b="1" dirty="0">
                <a:solidFill>
                  <a:srgbClr val="4AB0AF"/>
                </a:solidFill>
              </a:rPr>
              <a:t>voorstander van het voortzetten van deze actie in 2026</a:t>
            </a:r>
            <a:r>
              <a:rPr lang="nl-NL" sz="1600" dirty="0"/>
              <a:t>. Jullie feedback benadrukt het belang ervan, zowel voor de zichtbaarheid van het merk als voor de verkeersveiligheid, met name voor kinderen.</a:t>
            </a:r>
          </a:p>
          <a:p>
            <a:pPr marL="0" indent="0">
              <a:buNone/>
            </a:pPr>
            <a:r>
              <a:rPr lang="nl-NL" sz="1600" b="1" u="sng" dirty="0"/>
              <a:t>BEDANKT</a:t>
            </a:r>
          </a:p>
          <a:p>
            <a:pPr marL="0" indent="0">
              <a:buNone/>
            </a:pPr>
            <a:r>
              <a:rPr lang="nl-NL" sz="1600" dirty="0"/>
              <a:t>We nemen al jullie opmerkingen goed mee bij de voorbereiding van de actie in 2026. Bedankt voor jullie waardevolle bijdrage, die ons in staat stelt onze acties verder te verbeteren ten voordele van iedereen.</a:t>
            </a:r>
            <a:endParaRPr lang="fr-BE" sz="1600" dirty="0"/>
          </a:p>
        </p:txBody>
      </p:sp>
    </p:spTree>
    <p:extLst>
      <p:ext uri="{BB962C8B-B14F-4D97-AF65-F5344CB8AC3E}">
        <p14:creationId xmlns:p14="http://schemas.microsoft.com/office/powerpoint/2010/main" val="113260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45A82-F3F4-31EB-EF8E-87F1F110F2C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22D17D6-3710-44F5-D893-8563560538DA}"/>
              </a:ext>
            </a:extLst>
          </p:cNvPr>
          <p:cNvSpPr>
            <a:spLocks noGrp="1"/>
          </p:cNvSpPr>
          <p:nvPr>
            <p:ph type="title"/>
          </p:nvPr>
        </p:nvSpPr>
        <p:spPr/>
        <p:txBody>
          <a:bodyPr/>
          <a:lstStyle/>
          <a:p>
            <a:r>
              <a:rPr lang="fr-BE" sz="2800" dirty="0" err="1"/>
              <a:t>Jullie</a:t>
            </a:r>
            <a:r>
              <a:rPr lang="fr-BE" sz="2800" dirty="0"/>
              <a:t> </a:t>
            </a:r>
            <a:r>
              <a:rPr lang="fr-BE" sz="2800" dirty="0" err="1"/>
              <a:t>zijn</a:t>
            </a:r>
            <a:r>
              <a:rPr lang="fr-BE" sz="2800" dirty="0"/>
              <a:t> </a:t>
            </a:r>
            <a:r>
              <a:rPr lang="fr-BE" sz="2800" dirty="0">
                <a:solidFill>
                  <a:srgbClr val="C5A142"/>
                </a:solidFill>
              </a:rPr>
              <a:t>VOOR</a:t>
            </a:r>
            <a:r>
              <a:rPr lang="fr-BE" sz="2800" dirty="0"/>
              <a:t> </a:t>
            </a:r>
            <a:r>
              <a:rPr lang="fr-BE" sz="2800" dirty="0" err="1"/>
              <a:t>een</a:t>
            </a:r>
            <a:r>
              <a:rPr lang="fr-BE" sz="2800" dirty="0"/>
              <a:t> WR </a:t>
            </a:r>
            <a:r>
              <a:rPr lang="fr-BE" sz="2800" dirty="0" err="1"/>
              <a:t>hesjesactie</a:t>
            </a:r>
            <a:r>
              <a:rPr lang="fr-BE" sz="2800" dirty="0"/>
              <a:t> in 2026</a:t>
            </a:r>
            <a:endParaRPr lang="fr-FR" sz="2800" dirty="0"/>
          </a:p>
        </p:txBody>
      </p:sp>
      <p:sp>
        <p:nvSpPr>
          <p:cNvPr id="3" name="Espace réservé du numéro de diapositive 2">
            <a:extLst>
              <a:ext uri="{FF2B5EF4-FFF2-40B4-BE49-F238E27FC236}">
                <a16:creationId xmlns:a16="http://schemas.microsoft.com/office/drawing/2014/main" id="{619B4CA8-FE25-E8AD-7A6E-EB2125FD29DE}"/>
              </a:ext>
            </a:extLst>
          </p:cNvPr>
          <p:cNvSpPr>
            <a:spLocks noGrp="1"/>
          </p:cNvSpPr>
          <p:nvPr>
            <p:ph type="sldNum" sz="quarter" idx="12"/>
          </p:nvPr>
        </p:nvSpPr>
        <p:spPr/>
        <p:txBody>
          <a:bodyPr/>
          <a:lstStyle/>
          <a:p>
            <a:fld id="{21F13C15-56AC-9142-8592-A7CF636CF18F}" type="slidenum">
              <a:rPr lang="fr-FR" smtClean="0"/>
              <a:t>5</a:t>
            </a:fld>
            <a:endParaRPr lang="fr-FR"/>
          </a:p>
        </p:txBody>
      </p:sp>
      <p:sp>
        <p:nvSpPr>
          <p:cNvPr id="6" name="Tijdelijke aanduiding voor datum 5">
            <a:extLst>
              <a:ext uri="{FF2B5EF4-FFF2-40B4-BE49-F238E27FC236}">
                <a16:creationId xmlns:a16="http://schemas.microsoft.com/office/drawing/2014/main" id="{40DED015-8389-9288-5A44-ADDE18E26FC4}"/>
              </a:ext>
            </a:extLst>
          </p:cNvPr>
          <p:cNvSpPr>
            <a:spLocks noGrp="1"/>
          </p:cNvSpPr>
          <p:nvPr>
            <p:ph type="dt" sz="half" idx="10"/>
          </p:nvPr>
        </p:nvSpPr>
        <p:spPr/>
        <p:txBody>
          <a:bodyPr/>
          <a:lstStyle/>
          <a:p>
            <a:fld id="{CA0907A6-EC2D-2C4D-973E-B4774B757DEE}" type="datetime1">
              <a:rPr lang="nl-BE" smtClean="0"/>
              <a:t>23/04/2026</a:t>
            </a:fld>
            <a:endParaRPr lang="fr-FR"/>
          </a:p>
        </p:txBody>
      </p:sp>
      <p:sp>
        <p:nvSpPr>
          <p:cNvPr id="7" name="Tijdelijke aanduiding voor voettekst 6">
            <a:extLst>
              <a:ext uri="{FF2B5EF4-FFF2-40B4-BE49-F238E27FC236}">
                <a16:creationId xmlns:a16="http://schemas.microsoft.com/office/drawing/2014/main" id="{4F3927ED-9CBE-95EB-0EA4-DAC9D1DE6249}"/>
              </a:ext>
            </a:extLst>
          </p:cNvPr>
          <p:cNvSpPr>
            <a:spLocks noGrp="1"/>
          </p:cNvSpPr>
          <p:nvPr>
            <p:ph type="ftr" sz="quarter" idx="3"/>
          </p:nvPr>
        </p:nvSpPr>
        <p:spPr/>
        <p:txBody>
          <a:bodyPr/>
          <a:lstStyle/>
          <a:p>
            <a:r>
              <a:rPr lang="fr-FR" dirty="0"/>
              <a:t>Pied de page</a:t>
            </a:r>
          </a:p>
        </p:txBody>
      </p:sp>
      <p:sp>
        <p:nvSpPr>
          <p:cNvPr id="5" name="ZoneTexte 4">
            <a:extLst>
              <a:ext uri="{FF2B5EF4-FFF2-40B4-BE49-F238E27FC236}">
                <a16:creationId xmlns:a16="http://schemas.microsoft.com/office/drawing/2014/main" id="{57F79455-A337-4A1A-3DDC-98F67753299E}"/>
              </a:ext>
            </a:extLst>
          </p:cNvPr>
          <p:cNvSpPr txBox="1"/>
          <p:nvPr/>
        </p:nvSpPr>
        <p:spPr>
          <a:xfrm>
            <a:off x="870530" y="3195226"/>
            <a:ext cx="10725043" cy="2964914"/>
          </a:xfrm>
          <a:prstGeom prst="rect">
            <a:avLst/>
          </a:prstGeom>
          <a:noFill/>
        </p:spPr>
        <p:txBody>
          <a:bodyPr wrap="square" rtlCol="0">
            <a:spAutoFit/>
          </a:bodyPr>
          <a:lstStyle/>
          <a:p>
            <a:pPr>
              <a:lnSpc>
                <a:spcPct val="150000"/>
              </a:lnSpc>
            </a:pPr>
            <a:r>
              <a:rPr lang="nl-NL" sz="1400" i="1" dirty="0"/>
              <a:t>“We hebben alleen het positieve onthouden”</a:t>
            </a:r>
          </a:p>
          <a:p>
            <a:pPr>
              <a:lnSpc>
                <a:spcPct val="150000"/>
              </a:lnSpc>
            </a:pPr>
            <a:r>
              <a:rPr lang="nl-NL" sz="1400" i="1" dirty="0"/>
              <a:t>“Potentiële nieuwe klanten komen langs in onze vestigingen”</a:t>
            </a:r>
          </a:p>
          <a:p>
            <a:pPr>
              <a:lnSpc>
                <a:spcPct val="150000"/>
              </a:lnSpc>
            </a:pPr>
            <a:r>
              <a:rPr lang="nl-NL" sz="1400" i="1" dirty="0"/>
              <a:t>“Veiligheid voor alles! Ik denk dat scholen dit enorm waarderen, je bereikt ook een groot en jong publiek dat allemaal toegang heeft tot sociale media. Naambekendheid zal gestimuleerd worden”</a:t>
            </a:r>
          </a:p>
          <a:p>
            <a:pPr>
              <a:lnSpc>
                <a:spcPct val="150000"/>
              </a:lnSpc>
            </a:pPr>
            <a:r>
              <a:rPr lang="nl-NL" sz="1400" i="1" dirty="0"/>
              <a:t>“Blijft een leuke actie met positieve meerwaarde voor de verkeersveiligheid”</a:t>
            </a:r>
          </a:p>
          <a:p>
            <a:pPr>
              <a:lnSpc>
                <a:spcPct val="150000"/>
              </a:lnSpc>
            </a:pPr>
            <a:r>
              <a:rPr lang="nl-NL" sz="1400" i="1" dirty="0"/>
              <a:t>“Het geeft ons zichtbaarheid en meteen contact.”</a:t>
            </a:r>
          </a:p>
          <a:p>
            <a:pPr>
              <a:lnSpc>
                <a:spcPct val="150000"/>
              </a:lnSpc>
            </a:pPr>
            <a:r>
              <a:rPr lang="nl-NL" sz="1400" i="1" dirty="0"/>
              <a:t>“Dit stelt ons in staat om bekend te worden.”</a:t>
            </a:r>
          </a:p>
          <a:p>
            <a:pPr>
              <a:lnSpc>
                <a:spcPct val="150000"/>
              </a:lnSpc>
            </a:pPr>
            <a:r>
              <a:rPr lang="nl-NL" sz="1400" i="1" dirty="0"/>
              <a:t>“We hebben feedback gekregen van de scholen en ze waren zeer blij met de hesjes.”</a:t>
            </a:r>
          </a:p>
          <a:p>
            <a:pPr>
              <a:lnSpc>
                <a:spcPct val="150000"/>
              </a:lnSpc>
            </a:pPr>
            <a:r>
              <a:rPr lang="nl-NL" sz="1400" i="1" dirty="0"/>
              <a:t>“Verkeersveiligheid is een zeer belangrijk punt en dit is een uitstekende marketingkeuze! Puik werk.”</a:t>
            </a:r>
            <a:endParaRPr lang="fr-BE" sz="1400" i="1" dirty="0"/>
          </a:p>
        </p:txBody>
      </p:sp>
      <p:graphicFrame>
        <p:nvGraphicFramePr>
          <p:cNvPr id="8" name="Graphique 7">
            <a:extLst>
              <a:ext uri="{FF2B5EF4-FFF2-40B4-BE49-F238E27FC236}">
                <a16:creationId xmlns:a16="http://schemas.microsoft.com/office/drawing/2014/main" id="{F210038C-169E-16FB-A03D-0C2E55A3DD46}"/>
              </a:ext>
            </a:extLst>
          </p:cNvPr>
          <p:cNvGraphicFramePr>
            <a:graphicFrameLocks/>
          </p:cNvGraphicFramePr>
          <p:nvPr/>
        </p:nvGraphicFramePr>
        <p:xfrm>
          <a:off x="2990413" y="697860"/>
          <a:ext cx="576464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429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C8D2DE-3730-FA20-EBE8-805E047E14D0}"/>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3966611498"/>
      </p:ext>
    </p:extLst>
  </p:cSld>
  <p:clrMapOvr>
    <a:masterClrMapping/>
  </p:clrMapOvr>
</p:sld>
</file>

<file path=ppt/theme/theme1.xml><?xml version="1.0" encoding="utf-8"?>
<a:theme xmlns:a="http://schemas.openxmlformats.org/drawingml/2006/main" name="Thème Office">
  <a:themeElements>
    <a:clrScheme name="Wondercar">
      <a:dk1>
        <a:srgbClr val="24323E"/>
      </a:dk1>
      <a:lt1>
        <a:srgbClr val="FFFFFF"/>
      </a:lt1>
      <a:dk2>
        <a:srgbClr val="A1843C"/>
      </a:dk2>
      <a:lt2>
        <a:srgbClr val="D8CEBE"/>
      </a:lt2>
      <a:accent1>
        <a:srgbClr val="B49342"/>
      </a:accent1>
      <a:accent2>
        <a:srgbClr val="43A19F"/>
      </a:accent2>
      <a:accent3>
        <a:srgbClr val="E2C28D"/>
      </a:accent3>
      <a:accent4>
        <a:srgbClr val="FFFFFF"/>
      </a:accent4>
      <a:accent5>
        <a:srgbClr val="45A5A4"/>
      </a:accent5>
      <a:accent6>
        <a:srgbClr val="E7DCCB"/>
      </a:accent6>
      <a:hlink>
        <a:srgbClr val="24323E"/>
      </a:hlink>
      <a:folHlink>
        <a:srgbClr val="42A09E"/>
      </a:folHlink>
    </a:clrScheme>
    <a:fontScheme name="Wondercar">
      <a:majorFont>
        <a:latin typeface="Bai Jamjuree bol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BEFD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4B958D2C189E4BB027E663085FF110" ma:contentTypeVersion="12" ma:contentTypeDescription="Een nieuw document maken." ma:contentTypeScope="" ma:versionID="d33339c6d89f78de03be6b87bbf947d8">
  <xsd:schema xmlns:xsd="http://www.w3.org/2001/XMLSchema" xmlns:xs="http://www.w3.org/2001/XMLSchema" xmlns:p="http://schemas.microsoft.com/office/2006/metadata/properties" xmlns:ns2="a98106f6-0006-4bda-8958-825b8fe96343" targetNamespace="http://schemas.microsoft.com/office/2006/metadata/properties" ma:root="true" ma:fieldsID="97265c9ac806269cb2f6a8b15cdf4def" ns2:_="">
    <xsd:import namespace="a98106f6-0006-4bda-8958-825b8fe9634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BillingMetadata" minOccurs="0"/>
                <xsd:element ref="ns2:MediaServiceDateTaken" minOccurs="0"/>
                <xsd:element ref="ns2:lcf76f155ced4ddcb4097134ff3c332f"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106f6-0006-4bda-8958-825b8fe963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32da969f-b526-459f-83f6-e67be265bb4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8106f6-0006-4bda-8958-825b8fe9634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25BC28-ADAB-4D56-9528-CCBE805EB923}"/>
</file>

<file path=customXml/itemProps2.xml><?xml version="1.0" encoding="utf-8"?>
<ds:datastoreItem xmlns:ds="http://schemas.openxmlformats.org/officeDocument/2006/customXml" ds:itemID="{26EB4768-61C7-4212-8B74-15D52841F8E8}">
  <ds:schemaRefs>
    <ds:schemaRef ds:uri="http://schemas.microsoft.com/sharepoint/v3/contenttype/forms"/>
  </ds:schemaRefs>
</ds:datastoreItem>
</file>

<file path=customXml/itemProps3.xml><?xml version="1.0" encoding="utf-8"?>
<ds:datastoreItem xmlns:ds="http://schemas.openxmlformats.org/officeDocument/2006/customXml" ds:itemID="{7C286466-9785-4403-8160-B366F2CE55E7}">
  <ds:schemaRefs>
    <ds:schemaRef ds:uri="2d54e884-25f2-426a-a4a8-703a0061bf21"/>
    <ds:schemaRef ds:uri="e8d03d0a-6608-4fc0-8ac1-a1e97e1d79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666</Words>
  <Application>Microsoft Office PowerPoint</Application>
  <PresentationFormat>Grand écran</PresentationFormat>
  <Paragraphs>53</Paragraphs>
  <Slides>6</Slides>
  <Notes>1</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6</vt:i4>
      </vt:variant>
    </vt:vector>
  </HeadingPairs>
  <TitlesOfParts>
    <vt:vector size="17" baseType="lpstr">
      <vt:lpstr>Roboto</vt:lpstr>
      <vt:lpstr>Calibri</vt:lpstr>
      <vt:lpstr>Bai Jamjuree SemiBold</vt:lpstr>
      <vt:lpstr>Aptos Display</vt:lpstr>
      <vt:lpstr>Arial</vt:lpstr>
      <vt:lpstr>Aptos</vt:lpstr>
      <vt:lpstr>Roboto Light</vt:lpstr>
      <vt:lpstr>Courier New</vt:lpstr>
      <vt:lpstr>Bai Jamjuree</vt:lpstr>
      <vt:lpstr>Thème Office</vt:lpstr>
      <vt:lpstr>Aangepast ontwerp</vt:lpstr>
      <vt:lpstr>Présentation PowerPoint</vt:lpstr>
      <vt:lpstr>Votre feedback</vt:lpstr>
      <vt:lpstr>Vous êtes POUR une Action Gilets WR 2026</vt:lpstr>
      <vt:lpstr>Jullie feedback</vt:lpstr>
      <vt:lpstr>Jullie zijn VOOR een WR hesjesactie in 2026</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Margaux Goethals</dc:creator>
  <cp:lastModifiedBy>Justine Arquin</cp:lastModifiedBy>
  <cp:revision>3</cp:revision>
  <dcterms:created xsi:type="dcterms:W3CDTF">2022-12-07T09:06:40Z</dcterms:created>
  <dcterms:modified xsi:type="dcterms:W3CDTF">2026-04-23T13:56:35Z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0x010100484B958D2C189E4BB027E663085FF110</vt:lpwstr>
  </property>
  <property fmtid="{D5CDD505-2E9C-101B-9397-08002B2CF9AE}" pid="3" name="MediaServiceImageTags">
    <vt:lpwstr/>
  </property>
</Properties>
</file>